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Default Extension="xlsm" ContentType="application/vnd.ms-excel.sheet.macroEnabled.12"/>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5"/>
    <p:sldMasterId id="2147483674" r:id="rId6"/>
  </p:sldMasterIdLst>
  <p:notesMasterIdLst>
    <p:notesMasterId r:id="rId23"/>
  </p:notesMasterIdLst>
  <p:sldIdLst>
    <p:sldId id="257" r:id="rId7"/>
    <p:sldId id="282" r:id="rId8"/>
    <p:sldId id="283" r:id="rId9"/>
    <p:sldId id="284" r:id="rId10"/>
    <p:sldId id="308" r:id="rId11"/>
    <p:sldId id="300" r:id="rId12"/>
    <p:sldId id="307" r:id="rId13"/>
    <p:sldId id="301" r:id="rId14"/>
    <p:sldId id="294" r:id="rId15"/>
    <p:sldId id="299" r:id="rId16"/>
    <p:sldId id="309" r:id="rId17"/>
    <p:sldId id="292" r:id="rId18"/>
    <p:sldId id="281" r:id="rId19"/>
    <p:sldId id="288" r:id="rId20"/>
    <p:sldId id="285" r:id="rId21"/>
    <p:sldId id="29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029" autoAdjust="0"/>
  </p:normalViewPr>
  <p:slideViewPr>
    <p:cSldViewPr>
      <p:cViewPr varScale="1">
        <p:scale>
          <a:sx n="48" d="100"/>
          <a:sy n="48" d="100"/>
        </p:scale>
        <p:origin x="-66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42"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27" Type="http://schemas.openxmlformats.org/officeDocument/2006/relationships/tableStyles" Target="tableStyles.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Office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Office_Excel_Worksheet3.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1" Type="http://schemas.openxmlformats.org/officeDocument/2006/relationships/oleObject" Target="Book7" TargetMode="Externa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Office_Excel_Macro-Enabled_Worksheet4.xlsm"/><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Office_Excel_Worksheet6.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0.11735531496062999"/>
          <c:y val="3.7180186778978212E-2"/>
          <c:w val="0.85792465004374685"/>
          <c:h val="0.7807487132290305"/>
        </c:manualLayout>
      </c:layout>
      <c:barChart>
        <c:barDir val="col"/>
        <c:grouping val="clustered"/>
        <c:ser>
          <c:idx val="32"/>
          <c:order val="0"/>
          <c:tx>
            <c:strRef>
              <c:f>Sheet1!$A$34</c:f>
              <c:strCache>
                <c:ptCount val="1"/>
                <c:pt idx="0">
                  <c:v>Cumulative TOTAL</c:v>
                </c:pt>
              </c:strCache>
            </c:strRef>
          </c:tx>
          <c:spPr>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satMod val="300000"/>
                </a:schemeClr>
              </a:contourClr>
            </a:sp3d>
          </c:spPr>
          <c:cat>
            <c:strRef>
              <c:f>Sheet1!$D$1:$AH$1</c:f>
              <c:strCach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strCache>
            </c:strRef>
          </c:cat>
          <c:val>
            <c:numRef>
              <c:f>Sheet1!$D$34:$AH$34</c:f>
              <c:numCache>
                <c:formatCode>_(* #,##0_);_(* \(#,##0\);_(* "-"??_);_(@_)</c:formatCode>
                <c:ptCount val="31"/>
                <c:pt idx="0">
                  <c:v>426000</c:v>
                </c:pt>
                <c:pt idx="1">
                  <c:v>426000</c:v>
                </c:pt>
                <c:pt idx="2">
                  <c:v>426000</c:v>
                </c:pt>
                <c:pt idx="3">
                  <c:v>1026000</c:v>
                </c:pt>
                <c:pt idx="4">
                  <c:v>1026000</c:v>
                </c:pt>
                <c:pt idx="5">
                  <c:v>1026000</c:v>
                </c:pt>
                <c:pt idx="6">
                  <c:v>1026000</c:v>
                </c:pt>
                <c:pt idx="7">
                  <c:v>1026000</c:v>
                </c:pt>
                <c:pt idx="8">
                  <c:v>1026000</c:v>
                </c:pt>
                <c:pt idx="9">
                  <c:v>1026000</c:v>
                </c:pt>
                <c:pt idx="10">
                  <c:v>1026000</c:v>
                </c:pt>
                <c:pt idx="11">
                  <c:v>1066000</c:v>
                </c:pt>
                <c:pt idx="12">
                  <c:v>1066000</c:v>
                </c:pt>
                <c:pt idx="13">
                  <c:v>1066000</c:v>
                </c:pt>
                <c:pt idx="14">
                  <c:v>1416000</c:v>
                </c:pt>
                <c:pt idx="15">
                  <c:v>1935000</c:v>
                </c:pt>
                <c:pt idx="16">
                  <c:v>1935000</c:v>
                </c:pt>
                <c:pt idx="17">
                  <c:v>2285000</c:v>
                </c:pt>
                <c:pt idx="18">
                  <c:v>2285000</c:v>
                </c:pt>
                <c:pt idx="19">
                  <c:v>3095000</c:v>
                </c:pt>
                <c:pt idx="20">
                  <c:v>3205000</c:v>
                </c:pt>
                <c:pt idx="21">
                  <c:v>3255000</c:v>
                </c:pt>
                <c:pt idx="22">
                  <c:v>3271000</c:v>
                </c:pt>
                <c:pt idx="23">
                  <c:v>3765000</c:v>
                </c:pt>
                <c:pt idx="24">
                  <c:v>3765000</c:v>
                </c:pt>
                <c:pt idx="25">
                  <c:v>3779889</c:v>
                </c:pt>
                <c:pt idx="26">
                  <c:v>4191889</c:v>
                </c:pt>
                <c:pt idx="27">
                  <c:v>4191889</c:v>
                </c:pt>
                <c:pt idx="28">
                  <c:v>5491889</c:v>
                </c:pt>
                <c:pt idx="29">
                  <c:v>5491889</c:v>
                </c:pt>
                <c:pt idx="30">
                  <c:v>5491889</c:v>
                </c:pt>
              </c:numCache>
            </c:numRef>
          </c:val>
        </c:ser>
        <c:gapWidth val="0"/>
        <c:axId val="106618880"/>
        <c:axId val="106620416"/>
      </c:barChart>
      <c:catAx>
        <c:axId val="106618880"/>
        <c:scaling>
          <c:orientation val="minMax"/>
        </c:scaling>
        <c:axPos val="b"/>
        <c:tickLblPos val="nextTo"/>
        <c:txPr>
          <a:bodyPr/>
          <a:lstStyle/>
          <a:p>
            <a:pPr>
              <a:defRPr sz="2000"/>
            </a:pPr>
            <a:endParaRPr lang="en-US"/>
          </a:p>
        </c:txPr>
        <c:crossAx val="106620416"/>
        <c:crosses val="autoZero"/>
        <c:auto val="1"/>
        <c:lblAlgn val="ctr"/>
        <c:lblOffset val="100"/>
      </c:catAx>
      <c:valAx>
        <c:axId val="106620416"/>
        <c:scaling>
          <c:orientation val="minMax"/>
        </c:scaling>
        <c:axPos val="l"/>
        <c:majorGridlines>
          <c:spPr>
            <a:ln>
              <a:solidFill>
                <a:srgbClr val="6EA0B0">
                  <a:alpha val="25000"/>
                </a:srgbClr>
              </a:solidFill>
            </a:ln>
          </c:spPr>
        </c:majorGridlines>
        <c:title>
          <c:tx>
            <c:rich>
              <a:bodyPr rot="-5400000" vert="horz"/>
              <a:lstStyle/>
              <a:p>
                <a:pPr>
                  <a:defRPr sz="2000"/>
                </a:pPr>
                <a:r>
                  <a:rPr lang="en-US" sz="2000" dirty="0" smtClean="0"/>
                  <a:t>Million Acre-Feet</a:t>
                </a:r>
                <a:endParaRPr lang="en-US" sz="2000" dirty="0"/>
              </a:p>
            </c:rich>
          </c:tx>
          <c:layout/>
        </c:title>
        <c:numFmt formatCode="#,##0.0" sourceLinked="0"/>
        <c:tickLblPos val="nextTo"/>
        <c:txPr>
          <a:bodyPr/>
          <a:lstStyle/>
          <a:p>
            <a:pPr>
              <a:defRPr sz="2000"/>
            </a:pPr>
            <a:endParaRPr lang="en-US"/>
          </a:p>
        </c:txPr>
        <c:crossAx val="106618880"/>
        <c:crosses val="autoZero"/>
        <c:crossBetween val="between"/>
        <c:dispUnits>
          <c:builtInUnit val="millions"/>
        </c:dispUnits>
      </c:valAx>
      <c:spPr>
        <a:solidFill>
          <a:prstClr val="black">
            <a:alpha val="20000"/>
          </a:prstClr>
        </a:solidFill>
      </c:spPr>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8"/>
  <c:clrMapOvr bg1="dk1" tx1="lt1" bg2="dk2" tx2="lt2" accent1="accent1" accent2="accent2" accent3="accent3" accent4="accent4" accent5="accent5" accent6="accent6" hlink="hlink" folHlink="folHlink"/>
  <c:chart>
    <c:autoTitleDeleted val="1"/>
    <c:plotArea>
      <c:layout/>
      <c:barChart>
        <c:barDir val="col"/>
        <c:grouping val="clustered"/>
        <c:varyColors val="1"/>
        <c:ser>
          <c:idx val="0"/>
          <c:order val="0"/>
          <c:tx>
            <c:strRef>
              <c:f>Sheet1!$B$1</c:f>
              <c:strCache>
                <c:ptCount val="1"/>
                <c:pt idx="0">
                  <c:v>Sum Of AcreFeet</c:v>
                </c:pt>
              </c:strCache>
            </c:strRef>
          </c:tx>
          <c:spPr>
            <a:gradFill rotWithShape="1">
              <a:gsLst>
                <a:gs pos="0">
                  <a:srgbClr val="7BA79D">
                    <a:shade val="15000"/>
                    <a:satMod val="180000"/>
                  </a:srgbClr>
                </a:gs>
                <a:gs pos="50000">
                  <a:srgbClr val="7BA79D">
                    <a:shade val="45000"/>
                    <a:satMod val="170000"/>
                  </a:srgbClr>
                </a:gs>
                <a:gs pos="70000">
                  <a:srgbClr val="7BA79D">
                    <a:tint val="99000"/>
                    <a:shade val="65000"/>
                    <a:satMod val="155000"/>
                  </a:srgbClr>
                </a:gs>
                <a:gs pos="100000">
                  <a:srgbClr val="7BA79D">
                    <a:tint val="95500"/>
                    <a:shade val="100000"/>
                    <a:satMod val="155000"/>
                  </a:srgb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7BA79D">
                  <a:satMod val="300000"/>
                </a:srgbClr>
              </a:contourClr>
            </a:sp3d>
          </c:spPr>
          <c:cat>
            <c:numRef>
              <c:f>Sheet1!$A$2:$A$32</c:f>
              <c:numCache>
                <c:formatCode>General</c:formatCod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numCache>
            </c:numRef>
          </c:cat>
          <c:val>
            <c:numRef>
              <c:f>Sheet1!$B$2:$B$32</c:f>
              <c:numCache>
                <c:formatCode>#,##0</c:formatCode>
                <c:ptCount val="31"/>
                <c:pt idx="0">
                  <c:v>559611</c:v>
                </c:pt>
                <c:pt idx="1">
                  <c:v>826951</c:v>
                </c:pt>
                <c:pt idx="2">
                  <c:v>725975</c:v>
                </c:pt>
                <c:pt idx="3">
                  <c:v>381068</c:v>
                </c:pt>
                <c:pt idx="4">
                  <c:v>498445</c:v>
                </c:pt>
                <c:pt idx="5">
                  <c:v>727708</c:v>
                </c:pt>
                <c:pt idx="6">
                  <c:v>756142</c:v>
                </c:pt>
                <c:pt idx="7">
                  <c:v>763432</c:v>
                </c:pt>
                <c:pt idx="8">
                  <c:v>957276</c:v>
                </c:pt>
                <c:pt idx="9">
                  <c:v>1215139</c:v>
                </c:pt>
                <c:pt idx="10">
                  <c:v>1457676</c:v>
                </c:pt>
                <c:pt idx="11">
                  <c:v>409861</c:v>
                </c:pt>
                <c:pt idx="12">
                  <c:v>733928</c:v>
                </c:pt>
                <c:pt idx="13">
                  <c:v>663390</c:v>
                </c:pt>
                <c:pt idx="14">
                  <c:v>845225</c:v>
                </c:pt>
                <c:pt idx="15">
                  <c:v>447242</c:v>
                </c:pt>
                <c:pt idx="16">
                  <c:v>559580</c:v>
                </c:pt>
                <c:pt idx="17">
                  <c:v>622947</c:v>
                </c:pt>
                <c:pt idx="18">
                  <c:v>412274</c:v>
                </c:pt>
                <c:pt idx="19">
                  <c:v>733935</c:v>
                </c:pt>
                <c:pt idx="20">
                  <c:v>1454480</c:v>
                </c:pt>
                <c:pt idx="21">
                  <c:v>867968</c:v>
                </c:pt>
                <c:pt idx="22">
                  <c:v>1371952</c:v>
                </c:pt>
                <c:pt idx="23">
                  <c:v>1395344</c:v>
                </c:pt>
                <c:pt idx="24">
                  <c:v>1600118</c:v>
                </c:pt>
                <c:pt idx="25">
                  <c:v>1514164</c:v>
                </c:pt>
                <c:pt idx="26">
                  <c:v>1682993</c:v>
                </c:pt>
                <c:pt idx="27">
                  <c:v>1373550</c:v>
                </c:pt>
                <c:pt idx="28">
                  <c:v>710007</c:v>
                </c:pt>
                <c:pt idx="29">
                  <c:v>613475</c:v>
                </c:pt>
                <c:pt idx="30">
                  <c:v>818357</c:v>
                </c:pt>
              </c:numCache>
            </c:numRef>
          </c:val>
        </c:ser>
        <c:gapWidth val="11"/>
        <c:axId val="107082112"/>
        <c:axId val="107083648"/>
      </c:barChart>
      <c:catAx>
        <c:axId val="107082112"/>
        <c:scaling>
          <c:orientation val="minMax"/>
        </c:scaling>
        <c:axPos val="b"/>
        <c:numFmt formatCode="General" sourceLinked="1"/>
        <c:tickLblPos val="nextTo"/>
        <c:spPr>
          <a:ln>
            <a:solidFill>
              <a:schemeClr val="bg2"/>
            </a:solidFill>
          </a:ln>
        </c:spPr>
        <c:txPr>
          <a:bodyPr rot="-5400000" vert="horz"/>
          <a:lstStyle/>
          <a:p>
            <a:pPr>
              <a:defRPr sz="2000">
                <a:effectLst>
                  <a:outerShdw blurRad="38100" dist="38100" dir="2700000" algn="tl">
                    <a:srgbClr val="000000">
                      <a:alpha val="43137"/>
                    </a:srgbClr>
                  </a:outerShdw>
                </a:effectLst>
              </a:defRPr>
            </a:pPr>
            <a:endParaRPr lang="en-US"/>
          </a:p>
        </c:txPr>
        <c:crossAx val="107083648"/>
        <c:crosses val="autoZero"/>
        <c:auto val="1"/>
        <c:lblAlgn val="ctr"/>
        <c:lblOffset val="100"/>
        <c:tickLblSkip val="2"/>
      </c:catAx>
      <c:valAx>
        <c:axId val="107083648"/>
        <c:scaling>
          <c:orientation val="minMax"/>
        </c:scaling>
        <c:axPos val="l"/>
        <c:majorGridlines>
          <c:spPr>
            <a:ln>
              <a:solidFill>
                <a:schemeClr val="bg2"/>
              </a:solidFill>
            </a:ln>
          </c:spPr>
        </c:majorGridlines>
        <c:numFmt formatCode="#,##0.0" sourceLinked="0"/>
        <c:tickLblPos val="nextTo"/>
        <c:spPr>
          <a:ln>
            <a:solidFill>
              <a:schemeClr val="bg2"/>
            </a:solidFill>
          </a:ln>
        </c:spPr>
        <c:txPr>
          <a:bodyPr/>
          <a:lstStyle/>
          <a:p>
            <a:pPr>
              <a:defRPr sz="2000">
                <a:effectLst>
                  <a:outerShdw blurRad="38100" dist="38100" dir="2700000" algn="tl">
                    <a:srgbClr val="000000">
                      <a:alpha val="43137"/>
                    </a:srgbClr>
                  </a:outerShdw>
                </a:effectLst>
              </a:defRPr>
            </a:pPr>
            <a:endParaRPr lang="en-US"/>
          </a:p>
        </c:txPr>
        <c:crossAx val="107082112"/>
        <c:crosses val="autoZero"/>
        <c:crossBetween val="between"/>
        <c:dispUnits>
          <c:builtInUnit val="millions"/>
          <c:dispUnitsLbl>
            <c:layout>
              <c:manualLayout>
                <c:xMode val="edge"/>
                <c:yMode val="edge"/>
                <c:x val="1.0626866684767958E-2"/>
                <c:y val="0.30695815311818431"/>
              </c:manualLayout>
            </c:layout>
            <c:tx>
              <c:rich>
                <a:bodyPr/>
                <a:lstStyle/>
                <a:p>
                  <a:pPr>
                    <a:defRPr/>
                  </a:pPr>
                  <a:r>
                    <a:rPr lang="en-US" dirty="0" smtClean="0"/>
                    <a:t>Million Acre-Feet</a:t>
                  </a:r>
                </a:p>
              </c:rich>
            </c:tx>
          </c:dispUnitsLbl>
        </c:dispUnits>
      </c:valAx>
      <c:spPr>
        <a:gradFill>
          <a:gsLst>
            <a:gs pos="0">
              <a:srgbClr val="000000">
                <a:alpha val="0"/>
              </a:srgbClr>
            </a:gs>
            <a:gs pos="50000">
              <a:srgbClr val="000000">
                <a:alpha val="9000"/>
              </a:srgbClr>
            </a:gs>
            <a:gs pos="100000">
              <a:srgbClr val="000000">
                <a:alpha val="70000"/>
              </a:srgbClr>
            </a:gs>
          </a:gsLst>
          <a:lin ang="5400000" scaled="0"/>
        </a:gradFill>
      </c:spPr>
    </c:plotArea>
    <c:plotVisOnly val="1"/>
  </c:chart>
  <c:txPr>
    <a:bodyPr/>
    <a:lstStyle/>
    <a:p>
      <a:pPr>
        <a:defRPr sz="1800"/>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en-US"/>
  <c:style val="18"/>
  <c:clrMapOvr bg1="dk1" tx1="lt1" bg2="dk2" tx2="lt2" accent1="accent1" accent2="accent2" accent3="accent3" accent4="accent4" accent5="accent5" accent6="accent6" hlink="hlink" folHlink="folHlink"/>
  <c:chart>
    <c:autoTitleDeleted val="1"/>
    <c:plotArea>
      <c:layout/>
      <c:barChart>
        <c:barDir val="col"/>
        <c:grouping val="clustered"/>
        <c:varyColors val="1"/>
        <c:ser>
          <c:idx val="1"/>
          <c:order val="0"/>
          <c:spPr>
            <a:gradFill rotWithShape="1">
              <a:gsLst>
                <a:gs pos="0">
                  <a:srgbClr val="7BA79D">
                    <a:shade val="15000"/>
                    <a:satMod val="180000"/>
                  </a:srgbClr>
                </a:gs>
                <a:gs pos="50000">
                  <a:srgbClr val="7BA79D">
                    <a:shade val="45000"/>
                    <a:satMod val="170000"/>
                  </a:srgbClr>
                </a:gs>
                <a:gs pos="70000">
                  <a:srgbClr val="7BA79D">
                    <a:tint val="99000"/>
                    <a:shade val="65000"/>
                    <a:satMod val="155000"/>
                  </a:srgbClr>
                </a:gs>
                <a:gs pos="100000">
                  <a:srgbClr val="7BA79D">
                    <a:tint val="95500"/>
                    <a:shade val="100000"/>
                    <a:satMod val="155000"/>
                  </a:srgb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7BA79D">
                  <a:satMod val="300000"/>
                </a:srgbClr>
              </a:contourClr>
            </a:sp3d>
          </c:spPr>
          <c:cat>
            <c:numRef>
              <c:f>Sheet1!$A$12:$A$42</c:f>
              <c:numCache>
                <c:formatCode>General</c:formatCod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numCache>
            </c:numRef>
          </c:cat>
          <c:val>
            <c:numRef>
              <c:f>Sheet1!$D$12:$D$42</c:f>
              <c:numCache>
                <c:formatCode>#,##0_);\(#,##0\)</c:formatCode>
                <c:ptCount val="31"/>
                <c:pt idx="0">
                  <c:v>790806</c:v>
                </c:pt>
                <c:pt idx="1">
                  <c:v>791085</c:v>
                </c:pt>
                <c:pt idx="2">
                  <c:v>685931</c:v>
                </c:pt>
                <c:pt idx="3">
                  <c:v>850135</c:v>
                </c:pt>
                <c:pt idx="4">
                  <c:v>1149811</c:v>
                </c:pt>
                <c:pt idx="5">
                  <c:v>1017532</c:v>
                </c:pt>
                <c:pt idx="6">
                  <c:v>1011448.8984375002</c:v>
                </c:pt>
                <c:pt idx="7">
                  <c:v>1174501.2968750005</c:v>
                </c:pt>
                <c:pt idx="8">
                  <c:v>1199084.5</c:v>
                </c:pt>
                <c:pt idx="9">
                  <c:v>1178409.9062499998</c:v>
                </c:pt>
                <c:pt idx="10">
                  <c:v>1193764.2890625</c:v>
                </c:pt>
                <c:pt idx="11">
                  <c:v>1252352</c:v>
                </c:pt>
                <c:pt idx="12">
                  <c:v>1153094.6992187505</c:v>
                </c:pt>
                <c:pt idx="13">
                  <c:v>1141628.2968750005</c:v>
                </c:pt>
                <c:pt idx="14">
                  <c:v>1263430.3984375</c:v>
                </c:pt>
                <c:pt idx="15">
                  <c:v>933055.99609375</c:v>
                </c:pt>
                <c:pt idx="16">
                  <c:v>1089014.59375</c:v>
                </c:pt>
                <c:pt idx="17">
                  <c:v>1124984.09765625</c:v>
                </c:pt>
                <c:pt idx="18">
                  <c:v>940670.59765625</c:v>
                </c:pt>
                <c:pt idx="19">
                  <c:v>1071633.49609375</c:v>
                </c:pt>
                <c:pt idx="20">
                  <c:v>1216891.703125</c:v>
                </c:pt>
                <c:pt idx="21">
                  <c:v>1245201.1953125</c:v>
                </c:pt>
                <c:pt idx="22">
                  <c:v>1197679.67578125</c:v>
                </c:pt>
                <c:pt idx="23">
                  <c:v>676101.89843750023</c:v>
                </c:pt>
                <c:pt idx="24">
                  <c:v>751244.30078125</c:v>
                </c:pt>
                <c:pt idx="25">
                  <c:v>694973.59960937477</c:v>
                </c:pt>
                <c:pt idx="26">
                  <c:v>540214.1015625</c:v>
                </c:pt>
                <c:pt idx="27">
                  <c:v>696435.404296875</c:v>
                </c:pt>
                <c:pt idx="28">
                  <c:v>941339.19531249977</c:v>
                </c:pt>
                <c:pt idx="29">
                  <c:v>1043397.09375</c:v>
                </c:pt>
                <c:pt idx="30">
                  <c:v>836770.0078125</c:v>
                </c:pt>
              </c:numCache>
            </c:numRef>
          </c:val>
        </c:ser>
        <c:gapWidth val="11"/>
        <c:axId val="110128512"/>
        <c:axId val="97355648"/>
      </c:barChart>
      <c:catAx>
        <c:axId val="110128512"/>
        <c:scaling>
          <c:orientation val="minMax"/>
        </c:scaling>
        <c:axPos val="b"/>
        <c:numFmt formatCode="General" sourceLinked="1"/>
        <c:tickLblPos val="nextTo"/>
        <c:spPr>
          <a:ln>
            <a:solidFill>
              <a:schemeClr val="bg2"/>
            </a:solidFill>
          </a:ln>
        </c:spPr>
        <c:txPr>
          <a:bodyPr rot="-5400000" vert="horz"/>
          <a:lstStyle/>
          <a:p>
            <a:pPr>
              <a:defRPr sz="2000">
                <a:effectLst>
                  <a:outerShdw blurRad="38100" dist="38100" dir="2700000" algn="tl">
                    <a:srgbClr val="000000">
                      <a:alpha val="43137"/>
                    </a:srgbClr>
                  </a:outerShdw>
                </a:effectLst>
              </a:defRPr>
            </a:pPr>
            <a:endParaRPr lang="en-US"/>
          </a:p>
        </c:txPr>
        <c:crossAx val="97355648"/>
        <c:crosses val="autoZero"/>
        <c:auto val="1"/>
        <c:lblAlgn val="ctr"/>
        <c:lblOffset val="100"/>
        <c:tickLblSkip val="2"/>
      </c:catAx>
      <c:valAx>
        <c:axId val="97355648"/>
        <c:scaling>
          <c:orientation val="minMax"/>
        </c:scaling>
        <c:axPos val="l"/>
        <c:majorGridlines>
          <c:spPr>
            <a:ln>
              <a:solidFill>
                <a:schemeClr val="bg2"/>
              </a:solidFill>
            </a:ln>
          </c:spPr>
        </c:majorGridlines>
        <c:numFmt formatCode="#,##0.0" sourceLinked="0"/>
        <c:tickLblPos val="nextTo"/>
        <c:spPr>
          <a:ln>
            <a:solidFill>
              <a:schemeClr val="bg2"/>
            </a:solidFill>
          </a:ln>
        </c:spPr>
        <c:txPr>
          <a:bodyPr/>
          <a:lstStyle/>
          <a:p>
            <a:pPr>
              <a:defRPr sz="2000">
                <a:effectLst>
                  <a:outerShdw blurRad="38100" dist="38100" dir="2700000" algn="tl">
                    <a:srgbClr val="000000">
                      <a:alpha val="43137"/>
                    </a:srgbClr>
                  </a:outerShdw>
                </a:effectLst>
              </a:defRPr>
            </a:pPr>
            <a:endParaRPr lang="en-US"/>
          </a:p>
        </c:txPr>
        <c:crossAx val="110128512"/>
        <c:crosses val="autoZero"/>
        <c:crossBetween val="between"/>
        <c:dispUnits>
          <c:builtInUnit val="millions"/>
          <c:dispUnitsLbl>
            <c:layout>
              <c:manualLayout>
                <c:xMode val="edge"/>
                <c:yMode val="edge"/>
                <c:x val="1.0626866684767958E-2"/>
                <c:y val="0.30695815311818431"/>
              </c:manualLayout>
            </c:layout>
            <c:tx>
              <c:rich>
                <a:bodyPr/>
                <a:lstStyle/>
                <a:p>
                  <a:pPr>
                    <a:defRPr/>
                  </a:pPr>
                  <a:r>
                    <a:rPr lang="en-US" dirty="0" smtClean="0"/>
                    <a:t>Million Acre-Feet</a:t>
                  </a:r>
                </a:p>
              </c:rich>
            </c:tx>
          </c:dispUnitsLbl>
        </c:dispUnits>
      </c:valAx>
      <c:spPr>
        <a:gradFill>
          <a:gsLst>
            <a:gs pos="0">
              <a:srgbClr val="000000">
                <a:alpha val="0"/>
              </a:srgbClr>
            </a:gs>
            <a:gs pos="50000">
              <a:srgbClr val="000000">
                <a:alpha val="9000"/>
              </a:srgbClr>
            </a:gs>
            <a:gs pos="100000">
              <a:srgbClr val="000000">
                <a:alpha val="70000"/>
              </a:srgbClr>
            </a:gs>
          </a:gsLst>
          <a:lin ang="5400000" scaled="0"/>
        </a:gradFill>
      </c:spPr>
    </c:plotArea>
    <c:plotVisOnly val="1"/>
  </c:chart>
  <c:txPr>
    <a:bodyPr/>
    <a:lstStyle/>
    <a:p>
      <a:pPr>
        <a:defRPr sz="1800"/>
      </a:pPr>
      <a:endParaRPr lang="en-US"/>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371703024826819"/>
          <c:y val="6.9924722951297952E-2"/>
          <c:w val="0.87125564734736061"/>
          <c:h val="0.76781641878098572"/>
        </c:manualLayout>
      </c:layout>
      <c:barChart>
        <c:barDir val="col"/>
        <c:grouping val="clustered"/>
        <c:ser>
          <c:idx val="0"/>
          <c:order val="0"/>
          <c:tx>
            <c:v>Inches</c:v>
          </c:tx>
          <c:spPr>
            <a:gradFill rotWithShape="1">
              <a:gsLst>
                <a:gs pos="0">
                  <a:schemeClr val="accent5">
                    <a:shade val="15000"/>
                    <a:satMod val="180000"/>
                  </a:schemeClr>
                </a:gs>
                <a:gs pos="50000">
                  <a:schemeClr val="accent5">
                    <a:shade val="45000"/>
                    <a:satMod val="170000"/>
                  </a:schemeClr>
                </a:gs>
                <a:gs pos="70000">
                  <a:schemeClr val="accent5">
                    <a:tint val="99000"/>
                    <a:shade val="65000"/>
                    <a:satMod val="155000"/>
                  </a:schemeClr>
                </a:gs>
                <a:gs pos="100000">
                  <a:schemeClr val="accent5">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satMod val="300000"/>
                </a:schemeClr>
              </a:contourClr>
            </a:sp3d>
          </c:spPr>
          <c:cat>
            <c:numRef>
              <c:f>Sheet2!$A$11:$A$61</c:f>
              <c:numCache>
                <c:formatCode>General</c:formatCode>
                <c:ptCount val="51"/>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numCache>
            </c:numRef>
          </c:cat>
          <c:val>
            <c:numRef>
              <c:f>Sheet2!$B$11:$B$61</c:f>
              <c:numCache>
                <c:formatCode>General</c:formatCode>
                <c:ptCount val="51"/>
                <c:pt idx="0">
                  <c:v>9.57</c:v>
                </c:pt>
                <c:pt idx="1">
                  <c:v>5.83</c:v>
                </c:pt>
                <c:pt idx="2">
                  <c:v>15.370000000000006</c:v>
                </c:pt>
                <c:pt idx="3">
                  <c:v>12.31</c:v>
                </c:pt>
                <c:pt idx="4">
                  <c:v>7.98</c:v>
                </c:pt>
                <c:pt idx="5">
                  <c:v>26.810000000000031</c:v>
                </c:pt>
                <c:pt idx="6">
                  <c:v>12.91</c:v>
                </c:pt>
                <c:pt idx="7">
                  <c:v>23.66</c:v>
                </c:pt>
                <c:pt idx="8">
                  <c:v>7.58</c:v>
                </c:pt>
                <c:pt idx="9">
                  <c:v>26.32</c:v>
                </c:pt>
                <c:pt idx="10">
                  <c:v>16.54</c:v>
                </c:pt>
                <c:pt idx="11">
                  <c:v>9.26</c:v>
                </c:pt>
                <c:pt idx="12">
                  <c:v>6.54</c:v>
                </c:pt>
                <c:pt idx="13">
                  <c:v>17.45</c:v>
                </c:pt>
                <c:pt idx="14">
                  <c:v>16.690000000000001</c:v>
                </c:pt>
                <c:pt idx="15">
                  <c:v>10.7</c:v>
                </c:pt>
                <c:pt idx="16">
                  <c:v>11.01</c:v>
                </c:pt>
                <c:pt idx="17">
                  <c:v>14.97</c:v>
                </c:pt>
                <c:pt idx="18">
                  <c:v>30.57</c:v>
                </c:pt>
                <c:pt idx="19">
                  <c:v>17</c:v>
                </c:pt>
                <c:pt idx="20">
                  <c:v>26.330000000000005</c:v>
                </c:pt>
                <c:pt idx="21">
                  <c:v>10.92</c:v>
                </c:pt>
                <c:pt idx="22">
                  <c:v>14.41</c:v>
                </c:pt>
                <c:pt idx="23">
                  <c:v>34.04</c:v>
                </c:pt>
                <c:pt idx="24">
                  <c:v>8.9</c:v>
                </c:pt>
                <c:pt idx="25">
                  <c:v>8.92</c:v>
                </c:pt>
                <c:pt idx="26">
                  <c:v>18</c:v>
                </c:pt>
                <c:pt idx="27">
                  <c:v>9.11</c:v>
                </c:pt>
                <c:pt idx="28">
                  <c:v>11.63</c:v>
                </c:pt>
                <c:pt idx="29">
                  <c:v>4.5599999999999996</c:v>
                </c:pt>
                <c:pt idx="30">
                  <c:v>6.49</c:v>
                </c:pt>
                <c:pt idx="31">
                  <c:v>15.07</c:v>
                </c:pt>
                <c:pt idx="32">
                  <c:v>22.650000000000031</c:v>
                </c:pt>
                <c:pt idx="33">
                  <c:v>23.5</c:v>
                </c:pt>
                <c:pt idx="34">
                  <c:v>8.66</c:v>
                </c:pt>
                <c:pt idx="35">
                  <c:v>23.650000000000031</c:v>
                </c:pt>
                <c:pt idx="36">
                  <c:v>17.75</c:v>
                </c:pt>
                <c:pt idx="37">
                  <c:v>10.69</c:v>
                </c:pt>
                <c:pt idx="38">
                  <c:v>27.85</c:v>
                </c:pt>
                <c:pt idx="39">
                  <c:v>8.06</c:v>
                </c:pt>
                <c:pt idx="40">
                  <c:v>11.93</c:v>
                </c:pt>
                <c:pt idx="41">
                  <c:v>19.600000000000001</c:v>
                </c:pt>
                <c:pt idx="42">
                  <c:v>7.35</c:v>
                </c:pt>
                <c:pt idx="43">
                  <c:v>13.370000000000006</c:v>
                </c:pt>
                <c:pt idx="44">
                  <c:v>20.100000000000001</c:v>
                </c:pt>
                <c:pt idx="45">
                  <c:v>26.610000000000031</c:v>
                </c:pt>
                <c:pt idx="46">
                  <c:v>11.61</c:v>
                </c:pt>
                <c:pt idx="47">
                  <c:v>5.6599999999999975</c:v>
                </c:pt>
                <c:pt idx="48">
                  <c:v>14.43</c:v>
                </c:pt>
                <c:pt idx="49">
                  <c:v>9.39</c:v>
                </c:pt>
                <c:pt idx="50">
                  <c:v>23.09</c:v>
                </c:pt>
              </c:numCache>
            </c:numRef>
          </c:val>
        </c:ser>
        <c:gapWidth val="0"/>
        <c:overlap val="1"/>
        <c:axId val="105140608"/>
        <c:axId val="105143680"/>
      </c:barChart>
      <c:catAx>
        <c:axId val="105140608"/>
        <c:scaling>
          <c:orientation val="minMax"/>
        </c:scaling>
        <c:axPos val="b"/>
        <c:numFmt formatCode="General" sourceLinked="1"/>
        <c:tickLblPos val="nextTo"/>
        <c:spPr>
          <a:ln>
            <a:solidFill>
              <a:schemeClr val="accent6"/>
            </a:solidFill>
          </a:ln>
        </c:spPr>
        <c:txPr>
          <a:bodyPr rot="-5400000" vert="horz"/>
          <a:lstStyle/>
          <a:p>
            <a:pPr>
              <a:defRPr sz="2000"/>
            </a:pPr>
            <a:endParaRPr lang="en-US"/>
          </a:p>
        </c:txPr>
        <c:crossAx val="105143680"/>
        <c:crosses val="autoZero"/>
        <c:auto val="1"/>
        <c:lblAlgn val="ctr"/>
        <c:lblOffset val="100"/>
      </c:catAx>
      <c:valAx>
        <c:axId val="105143680"/>
        <c:scaling>
          <c:orientation val="minMax"/>
          <c:max val="35"/>
        </c:scaling>
        <c:axPos val="l"/>
        <c:majorGridlines>
          <c:spPr>
            <a:ln>
              <a:solidFill>
                <a:schemeClr val="accent6"/>
              </a:solidFill>
            </a:ln>
          </c:spPr>
        </c:majorGridlines>
        <c:title>
          <c:tx>
            <c:rich>
              <a:bodyPr rot="-5400000" vert="horz"/>
              <a:lstStyle/>
              <a:p>
                <a:pPr>
                  <a:defRPr sz="2000"/>
                </a:pPr>
                <a:r>
                  <a:rPr lang="en-US" sz="2000" dirty="0" smtClean="0"/>
                  <a:t>Inches</a:t>
                </a:r>
                <a:endParaRPr lang="en-US" sz="2000" dirty="0"/>
              </a:p>
            </c:rich>
          </c:tx>
          <c:layout/>
        </c:title>
        <c:numFmt formatCode="General" sourceLinked="1"/>
        <c:tickLblPos val="nextTo"/>
        <c:spPr>
          <a:ln>
            <a:solidFill>
              <a:schemeClr val="accent6"/>
            </a:solidFill>
          </a:ln>
        </c:spPr>
        <c:txPr>
          <a:bodyPr/>
          <a:lstStyle/>
          <a:p>
            <a:pPr>
              <a:defRPr sz="2000"/>
            </a:pPr>
            <a:endParaRPr lang="en-US"/>
          </a:p>
        </c:txPr>
        <c:crossAx val="105140608"/>
        <c:crosses val="autoZero"/>
        <c:crossBetween val="between"/>
      </c:valAx>
      <c:spPr>
        <a:solidFill>
          <a:prstClr val="black">
            <a:alpha val="31000"/>
          </a:prstClr>
        </a:solidFill>
      </c:spPr>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18"/>
  <c:clrMapOvr bg1="dk1" tx1="lt1" bg2="dk2" tx2="lt2" accent1="accent1" accent2="accent2" accent3="accent3" accent4="accent4" accent5="accent5" accent6="accent6" hlink="hlink" folHlink="folHlink"/>
  <c:chart>
    <c:view3D>
      <c:rotX val="10"/>
      <c:rotY val="10"/>
      <c:rAngAx val="1"/>
    </c:view3D>
    <c:floor>
      <c:spPr>
        <a:solidFill>
          <a:srgbClr val="000000">
            <a:alpha val="70000"/>
          </a:srgbClr>
        </a:solidFill>
        <a:ln>
          <a:solidFill>
            <a:srgbClr val="000000"/>
          </a:solidFill>
        </a:ln>
      </c:spPr>
    </c:floor>
    <c:sideWall>
      <c:spPr>
        <a:gradFill>
          <a:gsLst>
            <a:gs pos="0">
              <a:srgbClr val="000000">
                <a:alpha val="0"/>
              </a:srgbClr>
            </a:gs>
            <a:gs pos="50000">
              <a:srgbClr val="000000">
                <a:alpha val="9000"/>
              </a:srgbClr>
            </a:gs>
            <a:gs pos="100000">
              <a:srgbClr val="000000">
                <a:alpha val="70000"/>
              </a:srgbClr>
            </a:gs>
          </a:gsLst>
          <a:lin ang="5400000" scaled="0"/>
        </a:gradFill>
      </c:spPr>
    </c:sideWall>
    <c:backWall>
      <c:spPr>
        <a:gradFill>
          <a:gsLst>
            <a:gs pos="0">
              <a:srgbClr val="000000">
                <a:alpha val="0"/>
              </a:srgbClr>
            </a:gs>
            <a:gs pos="50000">
              <a:srgbClr val="000000">
                <a:alpha val="9000"/>
              </a:srgbClr>
            </a:gs>
            <a:gs pos="100000">
              <a:srgbClr val="000000">
                <a:alpha val="70000"/>
              </a:srgbClr>
            </a:gs>
          </a:gsLst>
          <a:lin ang="5400000" scaled="0"/>
        </a:gradFill>
      </c:spPr>
    </c:backWall>
    <c:plotArea>
      <c:layout/>
      <c:bar3DChart>
        <c:barDir val="col"/>
        <c:grouping val="stacked"/>
        <c:ser>
          <c:idx val="1"/>
          <c:order val="0"/>
          <c:tx>
            <c:strRef>
              <c:f>Sheet1!$C$1</c:f>
              <c:strCache>
                <c:ptCount val="1"/>
                <c:pt idx="0">
                  <c:v>Emergency Storage</c:v>
                </c:pt>
              </c:strCache>
            </c:strRef>
          </c:tx>
          <c:cat>
            <c:numRef>
              <c:f>Sheet1!$B$2:$B$7</c:f>
              <c:numCache>
                <c:formatCode>General</c:formatCode>
                <c:ptCount val="6"/>
                <c:pt idx="0">
                  <c:v>2006</c:v>
                </c:pt>
                <c:pt idx="1">
                  <c:v>2007</c:v>
                </c:pt>
                <c:pt idx="2">
                  <c:v>2008</c:v>
                </c:pt>
                <c:pt idx="3">
                  <c:v>2009</c:v>
                </c:pt>
                <c:pt idx="4">
                  <c:v>2010</c:v>
                </c:pt>
                <c:pt idx="5">
                  <c:v>2011</c:v>
                </c:pt>
              </c:numCache>
            </c:numRef>
          </c:cat>
          <c:val>
            <c:numRef>
              <c:f>Sheet1!$C$2:$C$7</c:f>
              <c:numCache>
                <c:formatCode>General</c:formatCode>
                <c:ptCount val="6"/>
                <c:pt idx="0">
                  <c:v>0.67000000000000115</c:v>
                </c:pt>
                <c:pt idx="1">
                  <c:v>0.67000000000000115</c:v>
                </c:pt>
                <c:pt idx="2">
                  <c:v>0.67000000000000115</c:v>
                </c:pt>
                <c:pt idx="3">
                  <c:v>0.626000000000001</c:v>
                </c:pt>
                <c:pt idx="4">
                  <c:v>0.626000000000001</c:v>
                </c:pt>
                <c:pt idx="5">
                  <c:v>0.626000000000001</c:v>
                </c:pt>
              </c:numCache>
            </c:numRef>
          </c:val>
        </c:ser>
        <c:ser>
          <c:idx val="2"/>
          <c:order val="1"/>
          <c:tx>
            <c:strRef>
              <c:f>Sheet1!$D$1</c:f>
              <c:strCache>
                <c:ptCount val="1"/>
                <c:pt idx="0">
                  <c:v>Storage Balance</c:v>
                </c:pt>
              </c:strCache>
            </c:strRef>
          </c:tx>
          <c:dLbls>
            <c:numFmt formatCode="#,##0.0" sourceLinked="0"/>
            <c:txPr>
              <a:bodyPr/>
              <a:lstStyle/>
              <a:p>
                <a:pPr>
                  <a:defRPr sz="2800" b="1"/>
                </a:pPr>
                <a:endParaRPr lang="en-US"/>
              </a:p>
            </c:txPr>
            <c:showVal val="1"/>
          </c:dLbls>
          <c:cat>
            <c:numRef>
              <c:f>Sheet1!$B$2:$B$7</c:f>
              <c:numCache>
                <c:formatCode>General</c:formatCode>
                <c:ptCount val="6"/>
                <c:pt idx="0">
                  <c:v>2006</c:v>
                </c:pt>
                <c:pt idx="1">
                  <c:v>2007</c:v>
                </c:pt>
                <c:pt idx="2">
                  <c:v>2008</c:v>
                </c:pt>
                <c:pt idx="3">
                  <c:v>2009</c:v>
                </c:pt>
                <c:pt idx="4">
                  <c:v>2010</c:v>
                </c:pt>
                <c:pt idx="5">
                  <c:v>2011</c:v>
                </c:pt>
              </c:numCache>
            </c:numRef>
          </c:cat>
          <c:val>
            <c:numRef>
              <c:f>Sheet1!$D$2:$D$7</c:f>
              <c:numCache>
                <c:formatCode>0.000</c:formatCode>
                <c:ptCount val="6"/>
                <c:pt idx="0" formatCode="General">
                  <c:v>2.2146140000000001</c:v>
                </c:pt>
                <c:pt idx="1">
                  <c:v>1.7816500000000002</c:v>
                </c:pt>
                <c:pt idx="2">
                  <c:v>1.0640000000000001</c:v>
                </c:pt>
                <c:pt idx="3" formatCode="General">
                  <c:v>0.9900000000000001</c:v>
                </c:pt>
                <c:pt idx="4" formatCode="General">
                  <c:v>1.6720000000000019</c:v>
                </c:pt>
                <c:pt idx="5" formatCode="General">
                  <c:v>2.3749999999999987</c:v>
                </c:pt>
              </c:numCache>
            </c:numRef>
          </c:val>
        </c:ser>
        <c:gapWidth val="20"/>
        <c:shape val="cylinder"/>
        <c:axId val="127098880"/>
        <c:axId val="127100032"/>
        <c:axId val="0"/>
      </c:bar3DChart>
      <c:catAx>
        <c:axId val="127098880"/>
        <c:scaling>
          <c:orientation val="minMax"/>
        </c:scaling>
        <c:axPos val="b"/>
        <c:numFmt formatCode="General" sourceLinked="1"/>
        <c:tickLblPos val="nextTo"/>
        <c:spPr>
          <a:ln>
            <a:solidFill>
              <a:schemeClr val="bg2"/>
            </a:solidFill>
          </a:ln>
        </c:spPr>
        <c:txPr>
          <a:bodyPr/>
          <a:lstStyle/>
          <a:p>
            <a:pPr>
              <a:defRPr sz="3200">
                <a:effectLst>
                  <a:outerShdw blurRad="38100" dist="38100" dir="2700000" algn="tl">
                    <a:srgbClr val="000000">
                      <a:alpha val="43137"/>
                    </a:srgbClr>
                  </a:outerShdw>
                </a:effectLst>
              </a:defRPr>
            </a:pPr>
            <a:endParaRPr lang="en-US"/>
          </a:p>
        </c:txPr>
        <c:crossAx val="127100032"/>
        <c:crosses val="autoZero"/>
        <c:auto val="1"/>
        <c:lblAlgn val="ctr"/>
        <c:lblOffset val="100"/>
      </c:catAx>
      <c:valAx>
        <c:axId val="127100032"/>
        <c:scaling>
          <c:orientation val="minMax"/>
        </c:scaling>
        <c:axPos val="l"/>
        <c:majorGridlines>
          <c:spPr>
            <a:ln>
              <a:solidFill>
                <a:schemeClr val="bg2"/>
              </a:solidFill>
            </a:ln>
          </c:spPr>
        </c:majorGridlines>
        <c:title>
          <c:tx>
            <c:rich>
              <a:bodyPr rot="-5400000" vert="horz"/>
              <a:lstStyle/>
              <a:p>
                <a:pPr>
                  <a:defRPr sz="2400"/>
                </a:pPr>
                <a:r>
                  <a:rPr lang="en-US" sz="2400" dirty="0" smtClean="0"/>
                  <a:t>Million Acre-Feet</a:t>
                </a:r>
              </a:p>
            </c:rich>
          </c:tx>
          <c:layout/>
        </c:title>
        <c:numFmt formatCode="General" sourceLinked="1"/>
        <c:tickLblPos val="nextTo"/>
        <c:spPr>
          <a:ln>
            <a:solidFill>
              <a:schemeClr val="bg2"/>
            </a:solidFill>
          </a:ln>
        </c:spPr>
        <c:txPr>
          <a:bodyPr/>
          <a:lstStyle/>
          <a:p>
            <a:pPr>
              <a:defRPr sz="3200">
                <a:effectLst>
                  <a:outerShdw blurRad="38100" dist="38100" dir="2700000" algn="tl">
                    <a:srgbClr val="000000">
                      <a:alpha val="43137"/>
                    </a:srgbClr>
                  </a:outerShdw>
                </a:effectLst>
              </a:defRPr>
            </a:pPr>
            <a:endParaRPr lang="en-US"/>
          </a:p>
        </c:txPr>
        <c:crossAx val="127098880"/>
        <c:crosses val="autoZero"/>
        <c:crossBetween val="between"/>
        <c:majorUnit val="1"/>
      </c:valAx>
    </c:plotArea>
    <c:legend>
      <c:legendPos val="t"/>
      <c:layout>
        <c:manualLayout>
          <c:xMode val="edge"/>
          <c:yMode val="edge"/>
          <c:x val="0.13519674540682425"/>
          <c:y val="5.3333333333333406E-2"/>
          <c:w val="0.73760640419948242"/>
          <c:h val="8.8529133858267869E-2"/>
        </c:manualLayout>
      </c:layout>
      <c:txPr>
        <a:bodyPr/>
        <a:lstStyle/>
        <a:p>
          <a:pPr>
            <a:defRPr sz="2800">
              <a:effectLst>
                <a:outerShdw blurRad="38100" dist="38100" dir="2700000" algn="tl">
                  <a:srgbClr val="000000">
                    <a:alpha val="43137"/>
                  </a:srgbClr>
                </a:outerShdw>
              </a:effectLst>
            </a:defRPr>
          </a:pPr>
          <a:endParaRPr lang="en-US"/>
        </a:p>
      </c:txPr>
    </c:legend>
    <c:plotVisOnly val="1"/>
    <c:dispBlanksAs val="gap"/>
  </c:chart>
  <c:txPr>
    <a:bodyPr/>
    <a:lstStyle/>
    <a:p>
      <a:pPr>
        <a:defRPr sz="1800"/>
      </a:pPr>
      <a:endParaRPr lang="en-US"/>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63217410323711"/>
          <c:y val="5.3534439313177334E-2"/>
          <c:w val="0.84851290463691909"/>
          <c:h val="0.73096073769645664"/>
        </c:manualLayout>
      </c:layout>
      <c:barChart>
        <c:barDir val="col"/>
        <c:grouping val="clustered"/>
        <c:ser>
          <c:idx val="1"/>
          <c:order val="0"/>
          <c:tx>
            <c:strRef>
              <c:f>Sheet1!$A$2</c:f>
              <c:strCache>
                <c:ptCount val="1"/>
                <c:pt idx="0">
                  <c:v>2009 DWR RR</c:v>
                </c:pt>
              </c:strCache>
            </c:strRef>
          </c:tx>
          <c:spPr>
            <a:gradFill rotWithShape="1">
              <a:gsLst>
                <a:gs pos="0">
                  <a:schemeClr val="accent5">
                    <a:shade val="15000"/>
                    <a:satMod val="180000"/>
                  </a:schemeClr>
                </a:gs>
                <a:gs pos="50000">
                  <a:schemeClr val="accent5">
                    <a:shade val="45000"/>
                    <a:satMod val="170000"/>
                  </a:schemeClr>
                </a:gs>
                <a:gs pos="70000">
                  <a:schemeClr val="accent5">
                    <a:tint val="99000"/>
                    <a:shade val="65000"/>
                    <a:satMod val="155000"/>
                  </a:schemeClr>
                </a:gs>
                <a:gs pos="100000">
                  <a:schemeClr val="accent5">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satMod val="300000"/>
                </a:schemeClr>
              </a:contourClr>
            </a:sp3d>
          </c:spPr>
          <c:cat>
            <c:strRef>
              <c:f>Sheet1!$B$1:$CF$1</c:f>
              <c:strCache>
                <c:ptCount val="83"/>
                <c:pt idx="0">
                  <c:v>1922</c:v>
                </c:pt>
                <c:pt idx="1">
                  <c:v>1923</c:v>
                </c:pt>
                <c:pt idx="2">
                  <c:v>1924</c:v>
                </c:pt>
                <c:pt idx="3">
                  <c:v>1925</c:v>
                </c:pt>
                <c:pt idx="4">
                  <c:v>1926</c:v>
                </c:pt>
                <c:pt idx="5">
                  <c:v>1927</c:v>
                </c:pt>
                <c:pt idx="6">
                  <c:v>1928</c:v>
                </c:pt>
                <c:pt idx="7">
                  <c:v>1929</c:v>
                </c:pt>
                <c:pt idx="8">
                  <c:v>1930</c:v>
                </c:pt>
                <c:pt idx="9">
                  <c:v>1931</c:v>
                </c:pt>
                <c:pt idx="10">
                  <c:v>1932</c:v>
                </c:pt>
                <c:pt idx="11">
                  <c:v>1933</c:v>
                </c:pt>
                <c:pt idx="12">
                  <c:v>1934</c:v>
                </c:pt>
                <c:pt idx="13">
                  <c:v>1935</c:v>
                </c:pt>
                <c:pt idx="14">
                  <c:v>1936</c:v>
                </c:pt>
                <c:pt idx="15">
                  <c:v>1937</c:v>
                </c:pt>
                <c:pt idx="16">
                  <c:v>1938</c:v>
                </c:pt>
                <c:pt idx="17">
                  <c:v>1939</c:v>
                </c:pt>
                <c:pt idx="18">
                  <c:v>1940</c:v>
                </c:pt>
                <c:pt idx="19">
                  <c:v>1941</c:v>
                </c:pt>
                <c:pt idx="20">
                  <c:v>1942</c:v>
                </c:pt>
                <c:pt idx="21">
                  <c:v>1943</c:v>
                </c:pt>
                <c:pt idx="22">
                  <c:v>1944</c:v>
                </c:pt>
                <c:pt idx="23">
                  <c:v>1945</c:v>
                </c:pt>
                <c:pt idx="24">
                  <c:v>1946</c:v>
                </c:pt>
                <c:pt idx="25">
                  <c:v>1947</c:v>
                </c:pt>
                <c:pt idx="26">
                  <c:v>1948</c:v>
                </c:pt>
                <c:pt idx="27">
                  <c:v>1949</c:v>
                </c:pt>
                <c:pt idx="28">
                  <c:v>1950</c:v>
                </c:pt>
                <c:pt idx="29">
                  <c:v>1951</c:v>
                </c:pt>
                <c:pt idx="30">
                  <c:v>1952</c:v>
                </c:pt>
                <c:pt idx="31">
                  <c:v>1953</c:v>
                </c:pt>
                <c:pt idx="32">
                  <c:v>1954</c:v>
                </c:pt>
                <c:pt idx="33">
                  <c:v>1955</c:v>
                </c:pt>
                <c:pt idx="34">
                  <c:v>1956</c:v>
                </c:pt>
                <c:pt idx="35">
                  <c:v>1957</c:v>
                </c:pt>
                <c:pt idx="36">
                  <c:v>1958</c:v>
                </c:pt>
                <c:pt idx="37">
                  <c:v>1959</c:v>
                </c:pt>
                <c:pt idx="38">
                  <c:v>1960</c:v>
                </c:pt>
                <c:pt idx="39">
                  <c:v>1961</c:v>
                </c:pt>
                <c:pt idx="40">
                  <c:v>1962</c:v>
                </c:pt>
                <c:pt idx="41">
                  <c:v>1963</c:v>
                </c:pt>
                <c:pt idx="42">
                  <c:v>1964</c:v>
                </c:pt>
                <c:pt idx="43">
                  <c:v>1965</c:v>
                </c:pt>
                <c:pt idx="44">
                  <c:v>1966</c:v>
                </c:pt>
                <c:pt idx="45">
                  <c:v>1967</c:v>
                </c:pt>
                <c:pt idx="46">
                  <c:v>1968</c:v>
                </c:pt>
                <c:pt idx="47">
                  <c:v>1969</c:v>
                </c:pt>
                <c:pt idx="48">
                  <c:v>1970</c:v>
                </c:pt>
                <c:pt idx="49">
                  <c:v>1971</c:v>
                </c:pt>
                <c:pt idx="50">
                  <c:v>1972</c:v>
                </c:pt>
                <c:pt idx="51">
                  <c:v>1973</c:v>
                </c:pt>
                <c:pt idx="52">
                  <c:v>1974</c:v>
                </c:pt>
                <c:pt idx="53">
                  <c:v>1975</c:v>
                </c:pt>
                <c:pt idx="54">
                  <c:v>1976</c:v>
                </c:pt>
                <c:pt idx="55">
                  <c:v>1977</c:v>
                </c:pt>
                <c:pt idx="56">
                  <c:v>1978</c:v>
                </c:pt>
                <c:pt idx="57">
                  <c:v>1979</c:v>
                </c:pt>
                <c:pt idx="58">
                  <c:v>1980</c:v>
                </c:pt>
                <c:pt idx="59">
                  <c:v>1981</c:v>
                </c:pt>
                <c:pt idx="60">
                  <c:v>1982</c:v>
                </c:pt>
                <c:pt idx="61">
                  <c:v>1983</c:v>
                </c:pt>
                <c:pt idx="62">
                  <c:v>1984</c:v>
                </c:pt>
                <c:pt idx="63">
                  <c:v>1985</c:v>
                </c:pt>
                <c:pt idx="64">
                  <c:v>1986</c:v>
                </c:pt>
                <c:pt idx="65">
                  <c:v>1987</c:v>
                </c:pt>
                <c:pt idx="66">
                  <c:v>1988</c:v>
                </c:pt>
                <c:pt idx="67">
                  <c:v>1989</c:v>
                </c:pt>
                <c:pt idx="68">
                  <c:v>1990</c:v>
                </c:pt>
                <c:pt idx="69">
                  <c:v>1991</c:v>
                </c:pt>
                <c:pt idx="70">
                  <c:v>1992</c:v>
                </c:pt>
                <c:pt idx="71">
                  <c:v>1993</c:v>
                </c:pt>
                <c:pt idx="72">
                  <c:v>1994</c:v>
                </c:pt>
                <c:pt idx="73">
                  <c:v>1995</c:v>
                </c:pt>
                <c:pt idx="74">
                  <c:v>1996</c:v>
                </c:pt>
                <c:pt idx="75">
                  <c:v>1997</c:v>
                </c:pt>
                <c:pt idx="76">
                  <c:v>1998</c:v>
                </c:pt>
                <c:pt idx="77">
                  <c:v>1999</c:v>
                </c:pt>
                <c:pt idx="78">
                  <c:v>2000</c:v>
                </c:pt>
                <c:pt idx="79">
                  <c:v>2001</c:v>
                </c:pt>
                <c:pt idx="80">
                  <c:v>2002</c:v>
                </c:pt>
                <c:pt idx="81">
                  <c:v>2003</c:v>
                </c:pt>
                <c:pt idx="82">
                  <c:v>2004</c:v>
                </c:pt>
              </c:strCache>
            </c:strRef>
          </c:cat>
          <c:val>
            <c:numRef>
              <c:f>Sheet1!$B$2:$CF$2</c:f>
              <c:numCache>
                <c:formatCode>General</c:formatCode>
                <c:ptCount val="83"/>
                <c:pt idx="0">
                  <c:v>1157.5</c:v>
                </c:pt>
                <c:pt idx="1">
                  <c:v>1132.8</c:v>
                </c:pt>
                <c:pt idx="2">
                  <c:v>354.4</c:v>
                </c:pt>
                <c:pt idx="3">
                  <c:v>881</c:v>
                </c:pt>
                <c:pt idx="4">
                  <c:v>967.9</c:v>
                </c:pt>
                <c:pt idx="5">
                  <c:v>1273.5</c:v>
                </c:pt>
                <c:pt idx="6">
                  <c:v>1117.7</c:v>
                </c:pt>
                <c:pt idx="7">
                  <c:v>536.9</c:v>
                </c:pt>
                <c:pt idx="8">
                  <c:v>737.9</c:v>
                </c:pt>
                <c:pt idx="9">
                  <c:v>577.6</c:v>
                </c:pt>
                <c:pt idx="10">
                  <c:v>723.5</c:v>
                </c:pt>
                <c:pt idx="11">
                  <c:v>739</c:v>
                </c:pt>
                <c:pt idx="12">
                  <c:v>569.79999999999995</c:v>
                </c:pt>
                <c:pt idx="13">
                  <c:v>1157</c:v>
                </c:pt>
                <c:pt idx="14">
                  <c:v>1152.2</c:v>
                </c:pt>
                <c:pt idx="15">
                  <c:v>1182.8</c:v>
                </c:pt>
                <c:pt idx="16">
                  <c:v>1062</c:v>
                </c:pt>
                <c:pt idx="17">
                  <c:v>1138.2</c:v>
                </c:pt>
                <c:pt idx="18">
                  <c:v>1145</c:v>
                </c:pt>
                <c:pt idx="19">
                  <c:v>956.1</c:v>
                </c:pt>
                <c:pt idx="20">
                  <c:v>1158.2</c:v>
                </c:pt>
                <c:pt idx="21">
                  <c:v>1265.3</c:v>
                </c:pt>
                <c:pt idx="22">
                  <c:v>906.9</c:v>
                </c:pt>
                <c:pt idx="23">
                  <c:v>1242.5</c:v>
                </c:pt>
                <c:pt idx="24">
                  <c:v>1155.9000000000001</c:v>
                </c:pt>
                <c:pt idx="25">
                  <c:v>1149.5</c:v>
                </c:pt>
                <c:pt idx="26">
                  <c:v>1059.2</c:v>
                </c:pt>
                <c:pt idx="27">
                  <c:v>1137.2</c:v>
                </c:pt>
                <c:pt idx="28">
                  <c:v>1020.2</c:v>
                </c:pt>
                <c:pt idx="29">
                  <c:v>1281.2</c:v>
                </c:pt>
                <c:pt idx="30">
                  <c:v>896.4</c:v>
                </c:pt>
                <c:pt idx="31">
                  <c:v>1151.0999999999999</c:v>
                </c:pt>
                <c:pt idx="32">
                  <c:v>1080.3</c:v>
                </c:pt>
                <c:pt idx="33">
                  <c:v>968.2</c:v>
                </c:pt>
                <c:pt idx="34">
                  <c:v>1382.6</c:v>
                </c:pt>
                <c:pt idx="35">
                  <c:v>910.9</c:v>
                </c:pt>
                <c:pt idx="36">
                  <c:v>1273.4000000000001</c:v>
                </c:pt>
                <c:pt idx="37">
                  <c:v>924.7</c:v>
                </c:pt>
                <c:pt idx="38">
                  <c:v>1029.5</c:v>
                </c:pt>
                <c:pt idx="39">
                  <c:v>1156.2</c:v>
                </c:pt>
                <c:pt idx="40">
                  <c:v>1043.4000000000001</c:v>
                </c:pt>
                <c:pt idx="41">
                  <c:v>1213.2</c:v>
                </c:pt>
                <c:pt idx="42">
                  <c:v>1142.9000000000001</c:v>
                </c:pt>
                <c:pt idx="43">
                  <c:v>1238.9000000000001</c:v>
                </c:pt>
                <c:pt idx="44">
                  <c:v>1141.4000000000001</c:v>
                </c:pt>
                <c:pt idx="45">
                  <c:v>1202.8</c:v>
                </c:pt>
                <c:pt idx="46">
                  <c:v>1147</c:v>
                </c:pt>
                <c:pt idx="47">
                  <c:v>1079.3</c:v>
                </c:pt>
                <c:pt idx="48">
                  <c:v>1282.4000000000001</c:v>
                </c:pt>
                <c:pt idx="49">
                  <c:v>1056.3</c:v>
                </c:pt>
                <c:pt idx="50">
                  <c:v>1117.5</c:v>
                </c:pt>
                <c:pt idx="51">
                  <c:v>1165.5999999999999</c:v>
                </c:pt>
                <c:pt idx="52">
                  <c:v>1256.5</c:v>
                </c:pt>
                <c:pt idx="53">
                  <c:v>1191.3</c:v>
                </c:pt>
                <c:pt idx="54">
                  <c:v>1063.4000000000001</c:v>
                </c:pt>
                <c:pt idx="55">
                  <c:v>106.7</c:v>
                </c:pt>
                <c:pt idx="56">
                  <c:v>1092.3</c:v>
                </c:pt>
                <c:pt idx="57">
                  <c:v>1101.5999999999999</c:v>
                </c:pt>
                <c:pt idx="58">
                  <c:v>1034.2</c:v>
                </c:pt>
                <c:pt idx="59">
                  <c:v>928.5</c:v>
                </c:pt>
                <c:pt idx="60">
                  <c:v>1244.2</c:v>
                </c:pt>
                <c:pt idx="61">
                  <c:v>815.4</c:v>
                </c:pt>
                <c:pt idx="62">
                  <c:v>1281.5999999999999</c:v>
                </c:pt>
                <c:pt idx="63">
                  <c:v>1154.5</c:v>
                </c:pt>
                <c:pt idx="64">
                  <c:v>1217.7</c:v>
                </c:pt>
                <c:pt idx="65">
                  <c:v>722.1</c:v>
                </c:pt>
                <c:pt idx="66">
                  <c:v>409.8</c:v>
                </c:pt>
                <c:pt idx="67">
                  <c:v>1157.2</c:v>
                </c:pt>
                <c:pt idx="68">
                  <c:v>395.8</c:v>
                </c:pt>
                <c:pt idx="69">
                  <c:v>515.79999999999995</c:v>
                </c:pt>
                <c:pt idx="70">
                  <c:v>494</c:v>
                </c:pt>
                <c:pt idx="71">
                  <c:v>1304.5999999999999</c:v>
                </c:pt>
                <c:pt idx="72">
                  <c:v>890.4</c:v>
                </c:pt>
                <c:pt idx="73">
                  <c:v>1243.9000000000001</c:v>
                </c:pt>
                <c:pt idx="74">
                  <c:v>1255.3</c:v>
                </c:pt>
                <c:pt idx="75">
                  <c:v>1149.3</c:v>
                </c:pt>
                <c:pt idx="76">
                  <c:v>1075.4000000000001</c:v>
                </c:pt>
                <c:pt idx="77">
                  <c:v>1264.4000000000001</c:v>
                </c:pt>
                <c:pt idx="78">
                  <c:v>1128.9000000000001</c:v>
                </c:pt>
                <c:pt idx="79">
                  <c:v>630.29999999999995</c:v>
                </c:pt>
                <c:pt idx="80">
                  <c:v>1239.3</c:v>
                </c:pt>
                <c:pt idx="81">
                  <c:v>1153.3</c:v>
                </c:pt>
                <c:pt idx="82">
                  <c:v>1109.4000000000001</c:v>
                </c:pt>
              </c:numCache>
            </c:numRef>
          </c:val>
        </c:ser>
        <c:gapWidth val="0"/>
        <c:axId val="161619968"/>
        <c:axId val="161621888"/>
      </c:barChart>
      <c:catAx>
        <c:axId val="161619968"/>
        <c:scaling>
          <c:orientation val="minMax"/>
        </c:scaling>
        <c:axPos val="b"/>
        <c:title>
          <c:tx>
            <c:rich>
              <a:bodyPr/>
              <a:lstStyle/>
              <a:p>
                <a:pPr>
                  <a:defRPr sz="2000"/>
                </a:pPr>
                <a:r>
                  <a:rPr lang="en-US" sz="2000" dirty="0" smtClean="0"/>
                  <a:t>Hydrology Year</a:t>
                </a:r>
                <a:endParaRPr lang="en-US" sz="2000" dirty="0"/>
              </a:p>
            </c:rich>
          </c:tx>
          <c:layout>
            <c:manualLayout>
              <c:xMode val="edge"/>
              <c:yMode val="edge"/>
              <c:x val="0.43294171041119811"/>
              <c:y val="0.93947368421052635"/>
            </c:manualLayout>
          </c:layout>
        </c:title>
        <c:tickLblPos val="low"/>
        <c:spPr>
          <a:ln>
            <a:solidFill>
              <a:schemeClr val="bg2"/>
            </a:solidFill>
          </a:ln>
        </c:spPr>
        <c:txPr>
          <a:bodyPr/>
          <a:lstStyle/>
          <a:p>
            <a:pPr>
              <a:defRPr sz="2000">
                <a:effectLst>
                  <a:outerShdw blurRad="38100" dist="38100" dir="2700000" algn="tl">
                    <a:srgbClr val="000000">
                      <a:alpha val="43137"/>
                    </a:srgbClr>
                  </a:outerShdw>
                </a:effectLst>
              </a:defRPr>
            </a:pPr>
            <a:endParaRPr lang="en-US"/>
          </a:p>
        </c:txPr>
        <c:crossAx val="161621888"/>
        <c:crosses val="autoZero"/>
        <c:auto val="1"/>
        <c:lblAlgn val="ctr"/>
        <c:lblOffset val="100"/>
      </c:catAx>
      <c:valAx>
        <c:axId val="161621888"/>
        <c:scaling>
          <c:orientation val="minMax"/>
          <c:max val="2000"/>
        </c:scaling>
        <c:axPos val="l"/>
        <c:majorGridlines>
          <c:spPr>
            <a:ln>
              <a:solidFill>
                <a:schemeClr val="bg2"/>
              </a:solidFill>
            </a:ln>
          </c:spPr>
        </c:majorGridlines>
        <c:title>
          <c:tx>
            <c:rich>
              <a:bodyPr rot="-5400000" vert="horz"/>
              <a:lstStyle/>
              <a:p>
                <a:pPr>
                  <a:defRPr sz="2000"/>
                </a:pPr>
                <a:r>
                  <a:rPr lang="en-US" sz="2000" dirty="0" smtClean="0"/>
                  <a:t>Million Acre-Feet</a:t>
                </a:r>
                <a:endParaRPr lang="en-US" sz="2000" dirty="0"/>
              </a:p>
            </c:rich>
          </c:tx>
          <c:layout>
            <c:manualLayout>
              <c:xMode val="edge"/>
              <c:yMode val="edge"/>
              <c:x val="2.2640057923794649E-3"/>
              <c:y val="0.26239800199259272"/>
            </c:manualLayout>
          </c:layout>
        </c:title>
        <c:numFmt formatCode="#,##0.0" sourceLinked="0"/>
        <c:tickLblPos val="nextTo"/>
        <c:spPr>
          <a:ln>
            <a:solidFill>
              <a:schemeClr val="bg2"/>
            </a:solidFill>
          </a:ln>
        </c:spPr>
        <c:txPr>
          <a:bodyPr/>
          <a:lstStyle/>
          <a:p>
            <a:pPr>
              <a:defRPr sz="2000">
                <a:effectLst>
                  <a:outerShdw blurRad="38100" dist="38100" dir="2700000" algn="tl">
                    <a:srgbClr val="000000">
                      <a:alpha val="43137"/>
                    </a:srgbClr>
                  </a:outerShdw>
                </a:effectLst>
              </a:defRPr>
            </a:pPr>
            <a:endParaRPr lang="en-US"/>
          </a:p>
        </c:txPr>
        <c:crossAx val="161619968"/>
        <c:crosses val="autoZero"/>
        <c:crossBetween val="between"/>
        <c:dispUnits>
          <c:builtInUnit val="thousands"/>
        </c:dispUnits>
      </c:valAx>
      <c:spPr>
        <a:gradFill>
          <a:gsLst>
            <a:gs pos="0">
              <a:srgbClr val="000000">
                <a:alpha val="0"/>
              </a:srgbClr>
            </a:gs>
            <a:gs pos="50000">
              <a:srgbClr val="000000">
                <a:alpha val="9000"/>
              </a:srgbClr>
            </a:gs>
            <a:gs pos="100000">
              <a:srgbClr val="000000">
                <a:alpha val="85000"/>
              </a:srgbClr>
            </a:gs>
          </a:gsLst>
          <a:lin ang="5400000" scaled="0"/>
        </a:gradFill>
        <a:ln>
          <a:solidFill>
            <a:schemeClr val="bg2"/>
          </a:solidFill>
        </a:ln>
      </c:spPr>
    </c:plotArea>
    <c:plotVisOnly val="1"/>
    <c:dispBlanksAs val="zero"/>
  </c:chart>
  <c:spPr>
    <a:ln>
      <a:noFill/>
    </a:ln>
  </c:spPr>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lrMapOvr bg1="dk1" tx1="lt1" bg2="dk2" tx2="lt2" accent1="accent1" accent2="accent2" accent3="accent3" accent4="accent4" accent5="accent5" accent6="accent6" hlink="hlink" folHlink="folHlink"/>
  <c:chart>
    <c:autoTitleDeleted val="1"/>
    <c:plotArea>
      <c:layout>
        <c:manualLayout>
          <c:layoutTarget val="inner"/>
          <c:xMode val="edge"/>
          <c:yMode val="edge"/>
          <c:x val="0.20680774278215244"/>
          <c:y val="5.1101706036745423E-2"/>
          <c:w val="0.74080686789151362"/>
          <c:h val="0.76087815294274663"/>
        </c:manualLayout>
      </c:layout>
      <c:lineChart>
        <c:grouping val="standard"/>
        <c:ser>
          <c:idx val="0"/>
          <c:order val="0"/>
          <c:tx>
            <c:strRef>
              <c:f>Sheet1!$B$1</c:f>
              <c:strCache>
                <c:ptCount val="1"/>
                <c:pt idx="0">
                  <c:v>DVL</c:v>
                </c:pt>
              </c:strCache>
            </c:strRef>
          </c:tx>
          <c:spPr>
            <a:ln w="50800"/>
            <a:effectLst/>
          </c:spPr>
          <c:marker>
            <c:symbol val="none"/>
          </c:marker>
          <c:dPt>
            <c:idx val="2678"/>
            <c:spPr/>
          </c:dPt>
          <c:cat>
            <c:numRef>
              <c:f>Sheet1!$A$2:$A$3685</c:f>
              <c:numCache>
                <c:formatCode>m/d/yyyy</c:formatCode>
                <c:ptCount val="3684"/>
                <c:pt idx="0">
                  <c:v>36528</c:v>
                </c:pt>
                <c:pt idx="1">
                  <c:v>36529</c:v>
                </c:pt>
                <c:pt idx="2">
                  <c:v>36530</c:v>
                </c:pt>
                <c:pt idx="3">
                  <c:v>36533</c:v>
                </c:pt>
                <c:pt idx="4">
                  <c:v>36536</c:v>
                </c:pt>
                <c:pt idx="5">
                  <c:v>36538</c:v>
                </c:pt>
                <c:pt idx="6">
                  <c:v>36541</c:v>
                </c:pt>
                <c:pt idx="7">
                  <c:v>36545</c:v>
                </c:pt>
                <c:pt idx="8">
                  <c:v>36549</c:v>
                </c:pt>
                <c:pt idx="9">
                  <c:v>36554</c:v>
                </c:pt>
                <c:pt idx="10">
                  <c:v>36560</c:v>
                </c:pt>
                <c:pt idx="11">
                  <c:v>36568</c:v>
                </c:pt>
                <c:pt idx="12">
                  <c:v>36574</c:v>
                </c:pt>
                <c:pt idx="13">
                  <c:v>36578</c:v>
                </c:pt>
                <c:pt idx="14">
                  <c:v>36584</c:v>
                </c:pt>
                <c:pt idx="15">
                  <c:v>36590</c:v>
                </c:pt>
                <c:pt idx="16">
                  <c:v>36595</c:v>
                </c:pt>
                <c:pt idx="17">
                  <c:v>36602</c:v>
                </c:pt>
                <c:pt idx="18">
                  <c:v>36610</c:v>
                </c:pt>
                <c:pt idx="19">
                  <c:v>36623</c:v>
                </c:pt>
                <c:pt idx="20">
                  <c:v>36637</c:v>
                </c:pt>
                <c:pt idx="21">
                  <c:v>36646</c:v>
                </c:pt>
                <c:pt idx="22">
                  <c:v>36660</c:v>
                </c:pt>
                <c:pt idx="23">
                  <c:v>36675</c:v>
                </c:pt>
                <c:pt idx="24">
                  <c:v>36701</c:v>
                </c:pt>
                <c:pt idx="25">
                  <c:v>36729</c:v>
                </c:pt>
                <c:pt idx="26">
                  <c:v>36779</c:v>
                </c:pt>
                <c:pt idx="27">
                  <c:v>36805</c:v>
                </c:pt>
                <c:pt idx="28">
                  <c:v>36822</c:v>
                </c:pt>
                <c:pt idx="29">
                  <c:v>36838</c:v>
                </c:pt>
                <c:pt idx="30">
                  <c:v>36848</c:v>
                </c:pt>
                <c:pt idx="31">
                  <c:v>36856</c:v>
                </c:pt>
                <c:pt idx="32">
                  <c:v>36864</c:v>
                </c:pt>
                <c:pt idx="33">
                  <c:v>36879</c:v>
                </c:pt>
                <c:pt idx="34">
                  <c:v>36886</c:v>
                </c:pt>
                <c:pt idx="35">
                  <c:v>36893</c:v>
                </c:pt>
                <c:pt idx="36">
                  <c:v>36899</c:v>
                </c:pt>
                <c:pt idx="37">
                  <c:v>36908</c:v>
                </c:pt>
                <c:pt idx="38">
                  <c:v>36913</c:v>
                </c:pt>
                <c:pt idx="39">
                  <c:v>36920</c:v>
                </c:pt>
                <c:pt idx="40">
                  <c:v>36927</c:v>
                </c:pt>
                <c:pt idx="41">
                  <c:v>36934</c:v>
                </c:pt>
                <c:pt idx="42">
                  <c:v>36942</c:v>
                </c:pt>
                <c:pt idx="43">
                  <c:v>36948</c:v>
                </c:pt>
                <c:pt idx="44">
                  <c:v>36955</c:v>
                </c:pt>
                <c:pt idx="45">
                  <c:v>36962</c:v>
                </c:pt>
                <c:pt idx="46">
                  <c:v>36970</c:v>
                </c:pt>
                <c:pt idx="47">
                  <c:v>36976</c:v>
                </c:pt>
                <c:pt idx="48">
                  <c:v>36983</c:v>
                </c:pt>
                <c:pt idx="49">
                  <c:v>36990</c:v>
                </c:pt>
                <c:pt idx="50">
                  <c:v>36997</c:v>
                </c:pt>
                <c:pt idx="51">
                  <c:v>37004</c:v>
                </c:pt>
                <c:pt idx="52">
                  <c:v>37011</c:v>
                </c:pt>
                <c:pt idx="53">
                  <c:v>37018</c:v>
                </c:pt>
                <c:pt idx="54">
                  <c:v>37025</c:v>
                </c:pt>
                <c:pt idx="55">
                  <c:v>37032</c:v>
                </c:pt>
                <c:pt idx="56">
                  <c:v>37040</c:v>
                </c:pt>
                <c:pt idx="57">
                  <c:v>37046</c:v>
                </c:pt>
                <c:pt idx="58">
                  <c:v>37053</c:v>
                </c:pt>
                <c:pt idx="59">
                  <c:v>37060</c:v>
                </c:pt>
                <c:pt idx="60">
                  <c:v>37067</c:v>
                </c:pt>
                <c:pt idx="61">
                  <c:v>37074</c:v>
                </c:pt>
                <c:pt idx="62">
                  <c:v>37081</c:v>
                </c:pt>
                <c:pt idx="63">
                  <c:v>37088</c:v>
                </c:pt>
                <c:pt idx="64">
                  <c:v>37095</c:v>
                </c:pt>
                <c:pt idx="65">
                  <c:v>37109</c:v>
                </c:pt>
                <c:pt idx="66">
                  <c:v>37116</c:v>
                </c:pt>
                <c:pt idx="67">
                  <c:v>37123</c:v>
                </c:pt>
                <c:pt idx="68">
                  <c:v>37158</c:v>
                </c:pt>
                <c:pt idx="69">
                  <c:v>37172</c:v>
                </c:pt>
                <c:pt idx="70">
                  <c:v>37193</c:v>
                </c:pt>
                <c:pt idx="71">
                  <c:v>37201</c:v>
                </c:pt>
                <c:pt idx="72">
                  <c:v>37208</c:v>
                </c:pt>
                <c:pt idx="73">
                  <c:v>37225</c:v>
                </c:pt>
                <c:pt idx="74">
                  <c:v>37230</c:v>
                </c:pt>
                <c:pt idx="75">
                  <c:v>37235</c:v>
                </c:pt>
                <c:pt idx="76">
                  <c:v>37242</c:v>
                </c:pt>
                <c:pt idx="77">
                  <c:v>37252</c:v>
                </c:pt>
                <c:pt idx="78">
                  <c:v>37258</c:v>
                </c:pt>
                <c:pt idx="79">
                  <c:v>37263</c:v>
                </c:pt>
                <c:pt idx="80">
                  <c:v>37270</c:v>
                </c:pt>
                <c:pt idx="81">
                  <c:v>37278</c:v>
                </c:pt>
                <c:pt idx="82">
                  <c:v>37284</c:v>
                </c:pt>
                <c:pt idx="83">
                  <c:v>37291</c:v>
                </c:pt>
                <c:pt idx="84">
                  <c:v>37298</c:v>
                </c:pt>
                <c:pt idx="85">
                  <c:v>37306</c:v>
                </c:pt>
                <c:pt idx="86">
                  <c:v>37312</c:v>
                </c:pt>
                <c:pt idx="87">
                  <c:v>37313</c:v>
                </c:pt>
                <c:pt idx="88">
                  <c:v>37314</c:v>
                </c:pt>
                <c:pt idx="89">
                  <c:v>37315</c:v>
                </c:pt>
                <c:pt idx="90">
                  <c:v>37316</c:v>
                </c:pt>
                <c:pt idx="91">
                  <c:v>37317</c:v>
                </c:pt>
                <c:pt idx="92">
                  <c:v>37318</c:v>
                </c:pt>
                <c:pt idx="93">
                  <c:v>37319</c:v>
                </c:pt>
                <c:pt idx="94">
                  <c:v>37320</c:v>
                </c:pt>
                <c:pt idx="95">
                  <c:v>37321</c:v>
                </c:pt>
                <c:pt idx="96">
                  <c:v>37322</c:v>
                </c:pt>
                <c:pt idx="97">
                  <c:v>37323</c:v>
                </c:pt>
                <c:pt idx="98">
                  <c:v>37324</c:v>
                </c:pt>
                <c:pt idx="99">
                  <c:v>37325</c:v>
                </c:pt>
                <c:pt idx="100">
                  <c:v>37326</c:v>
                </c:pt>
                <c:pt idx="101">
                  <c:v>37327</c:v>
                </c:pt>
                <c:pt idx="102">
                  <c:v>37328</c:v>
                </c:pt>
                <c:pt idx="103">
                  <c:v>37329</c:v>
                </c:pt>
                <c:pt idx="104">
                  <c:v>37330</c:v>
                </c:pt>
                <c:pt idx="105">
                  <c:v>37331</c:v>
                </c:pt>
                <c:pt idx="106">
                  <c:v>37332</c:v>
                </c:pt>
                <c:pt idx="107">
                  <c:v>37333</c:v>
                </c:pt>
                <c:pt idx="108">
                  <c:v>37334</c:v>
                </c:pt>
                <c:pt idx="109">
                  <c:v>37335</c:v>
                </c:pt>
                <c:pt idx="110">
                  <c:v>37336</c:v>
                </c:pt>
                <c:pt idx="111">
                  <c:v>37337</c:v>
                </c:pt>
                <c:pt idx="112">
                  <c:v>37338</c:v>
                </c:pt>
                <c:pt idx="113">
                  <c:v>37339</c:v>
                </c:pt>
                <c:pt idx="114">
                  <c:v>37340</c:v>
                </c:pt>
                <c:pt idx="115">
                  <c:v>37341</c:v>
                </c:pt>
                <c:pt idx="116">
                  <c:v>37342</c:v>
                </c:pt>
                <c:pt idx="117">
                  <c:v>37343</c:v>
                </c:pt>
                <c:pt idx="118">
                  <c:v>37344</c:v>
                </c:pt>
                <c:pt idx="119">
                  <c:v>37345</c:v>
                </c:pt>
                <c:pt idx="120">
                  <c:v>37346</c:v>
                </c:pt>
                <c:pt idx="121">
                  <c:v>37347</c:v>
                </c:pt>
                <c:pt idx="122">
                  <c:v>37348</c:v>
                </c:pt>
                <c:pt idx="123">
                  <c:v>37349</c:v>
                </c:pt>
                <c:pt idx="124">
                  <c:v>37350</c:v>
                </c:pt>
                <c:pt idx="125">
                  <c:v>37351</c:v>
                </c:pt>
                <c:pt idx="126">
                  <c:v>37352</c:v>
                </c:pt>
                <c:pt idx="127">
                  <c:v>37353</c:v>
                </c:pt>
                <c:pt idx="128">
                  <c:v>37354</c:v>
                </c:pt>
                <c:pt idx="129">
                  <c:v>37355</c:v>
                </c:pt>
                <c:pt idx="130">
                  <c:v>37356</c:v>
                </c:pt>
                <c:pt idx="131">
                  <c:v>37357</c:v>
                </c:pt>
                <c:pt idx="132">
                  <c:v>37358</c:v>
                </c:pt>
                <c:pt idx="133">
                  <c:v>37359</c:v>
                </c:pt>
                <c:pt idx="134">
                  <c:v>37360</c:v>
                </c:pt>
                <c:pt idx="135">
                  <c:v>37361</c:v>
                </c:pt>
                <c:pt idx="136">
                  <c:v>37362</c:v>
                </c:pt>
                <c:pt idx="137">
                  <c:v>37363</c:v>
                </c:pt>
                <c:pt idx="138">
                  <c:v>37364</c:v>
                </c:pt>
                <c:pt idx="139">
                  <c:v>37365</c:v>
                </c:pt>
                <c:pt idx="140">
                  <c:v>37366</c:v>
                </c:pt>
                <c:pt idx="141">
                  <c:v>37367</c:v>
                </c:pt>
                <c:pt idx="142">
                  <c:v>37368</c:v>
                </c:pt>
                <c:pt idx="143">
                  <c:v>37369</c:v>
                </c:pt>
                <c:pt idx="144">
                  <c:v>37370</c:v>
                </c:pt>
                <c:pt idx="145">
                  <c:v>37371</c:v>
                </c:pt>
                <c:pt idx="146">
                  <c:v>37372</c:v>
                </c:pt>
                <c:pt idx="147">
                  <c:v>37373</c:v>
                </c:pt>
                <c:pt idx="148">
                  <c:v>37374</c:v>
                </c:pt>
                <c:pt idx="149">
                  <c:v>37375</c:v>
                </c:pt>
                <c:pt idx="150">
                  <c:v>37376</c:v>
                </c:pt>
                <c:pt idx="151">
                  <c:v>37377</c:v>
                </c:pt>
                <c:pt idx="152">
                  <c:v>37378</c:v>
                </c:pt>
                <c:pt idx="153">
                  <c:v>37379</c:v>
                </c:pt>
                <c:pt idx="154">
                  <c:v>37380</c:v>
                </c:pt>
                <c:pt idx="155">
                  <c:v>37381</c:v>
                </c:pt>
                <c:pt idx="156">
                  <c:v>37382</c:v>
                </c:pt>
                <c:pt idx="157">
                  <c:v>37383</c:v>
                </c:pt>
                <c:pt idx="158">
                  <c:v>37384</c:v>
                </c:pt>
                <c:pt idx="159">
                  <c:v>37385</c:v>
                </c:pt>
                <c:pt idx="160">
                  <c:v>37386</c:v>
                </c:pt>
                <c:pt idx="161">
                  <c:v>37387</c:v>
                </c:pt>
                <c:pt idx="162">
                  <c:v>37388</c:v>
                </c:pt>
                <c:pt idx="163">
                  <c:v>37389</c:v>
                </c:pt>
                <c:pt idx="164">
                  <c:v>37390</c:v>
                </c:pt>
                <c:pt idx="165">
                  <c:v>37391</c:v>
                </c:pt>
                <c:pt idx="166">
                  <c:v>37392</c:v>
                </c:pt>
                <c:pt idx="167">
                  <c:v>37393</c:v>
                </c:pt>
                <c:pt idx="168">
                  <c:v>37394</c:v>
                </c:pt>
                <c:pt idx="169">
                  <c:v>37395</c:v>
                </c:pt>
                <c:pt idx="170">
                  <c:v>37396</c:v>
                </c:pt>
                <c:pt idx="171">
                  <c:v>37397</c:v>
                </c:pt>
                <c:pt idx="172">
                  <c:v>37398</c:v>
                </c:pt>
                <c:pt idx="173">
                  <c:v>37399</c:v>
                </c:pt>
                <c:pt idx="174">
                  <c:v>37400</c:v>
                </c:pt>
                <c:pt idx="175">
                  <c:v>37401</c:v>
                </c:pt>
                <c:pt idx="176">
                  <c:v>37402</c:v>
                </c:pt>
                <c:pt idx="177">
                  <c:v>37403</c:v>
                </c:pt>
                <c:pt idx="178">
                  <c:v>37404</c:v>
                </c:pt>
                <c:pt idx="179">
                  <c:v>37405</c:v>
                </c:pt>
                <c:pt idx="180">
                  <c:v>37406</c:v>
                </c:pt>
                <c:pt idx="181">
                  <c:v>37407</c:v>
                </c:pt>
                <c:pt idx="182">
                  <c:v>37408</c:v>
                </c:pt>
                <c:pt idx="183">
                  <c:v>37409</c:v>
                </c:pt>
                <c:pt idx="184">
                  <c:v>37410</c:v>
                </c:pt>
                <c:pt idx="185">
                  <c:v>37411</c:v>
                </c:pt>
                <c:pt idx="186">
                  <c:v>37412</c:v>
                </c:pt>
                <c:pt idx="187">
                  <c:v>37413</c:v>
                </c:pt>
                <c:pt idx="188">
                  <c:v>37414</c:v>
                </c:pt>
                <c:pt idx="189">
                  <c:v>37415</c:v>
                </c:pt>
                <c:pt idx="190">
                  <c:v>37416</c:v>
                </c:pt>
                <c:pt idx="191">
                  <c:v>37417</c:v>
                </c:pt>
                <c:pt idx="192">
                  <c:v>37418</c:v>
                </c:pt>
                <c:pt idx="193">
                  <c:v>37419</c:v>
                </c:pt>
                <c:pt idx="194">
                  <c:v>37420</c:v>
                </c:pt>
                <c:pt idx="195">
                  <c:v>37421</c:v>
                </c:pt>
                <c:pt idx="196">
                  <c:v>37422</c:v>
                </c:pt>
                <c:pt idx="197">
                  <c:v>37423</c:v>
                </c:pt>
                <c:pt idx="198">
                  <c:v>37424</c:v>
                </c:pt>
                <c:pt idx="199">
                  <c:v>37425</c:v>
                </c:pt>
                <c:pt idx="200">
                  <c:v>37426</c:v>
                </c:pt>
                <c:pt idx="201">
                  <c:v>37427</c:v>
                </c:pt>
                <c:pt idx="202">
                  <c:v>37428</c:v>
                </c:pt>
                <c:pt idx="203">
                  <c:v>37429</c:v>
                </c:pt>
                <c:pt idx="204">
                  <c:v>37430</c:v>
                </c:pt>
                <c:pt idx="205">
                  <c:v>37431</c:v>
                </c:pt>
                <c:pt idx="206">
                  <c:v>37432</c:v>
                </c:pt>
                <c:pt idx="207">
                  <c:v>37433</c:v>
                </c:pt>
                <c:pt idx="208">
                  <c:v>37434</c:v>
                </c:pt>
                <c:pt idx="209">
                  <c:v>37435</c:v>
                </c:pt>
                <c:pt idx="210">
                  <c:v>37436</c:v>
                </c:pt>
                <c:pt idx="211">
                  <c:v>37437</c:v>
                </c:pt>
                <c:pt idx="212">
                  <c:v>37438</c:v>
                </c:pt>
                <c:pt idx="213">
                  <c:v>37439</c:v>
                </c:pt>
                <c:pt idx="214">
                  <c:v>37440</c:v>
                </c:pt>
                <c:pt idx="215">
                  <c:v>37441</c:v>
                </c:pt>
                <c:pt idx="216">
                  <c:v>37442</c:v>
                </c:pt>
                <c:pt idx="217">
                  <c:v>37443</c:v>
                </c:pt>
                <c:pt idx="218">
                  <c:v>37444</c:v>
                </c:pt>
                <c:pt idx="219">
                  <c:v>37445</c:v>
                </c:pt>
                <c:pt idx="220">
                  <c:v>37446</c:v>
                </c:pt>
                <c:pt idx="221">
                  <c:v>37447</c:v>
                </c:pt>
                <c:pt idx="222">
                  <c:v>37448</c:v>
                </c:pt>
                <c:pt idx="223">
                  <c:v>37449</c:v>
                </c:pt>
                <c:pt idx="224">
                  <c:v>37450</c:v>
                </c:pt>
                <c:pt idx="225">
                  <c:v>37451</c:v>
                </c:pt>
                <c:pt idx="226">
                  <c:v>37452</c:v>
                </c:pt>
                <c:pt idx="227">
                  <c:v>37453</c:v>
                </c:pt>
                <c:pt idx="228">
                  <c:v>37454</c:v>
                </c:pt>
                <c:pt idx="229">
                  <c:v>37455</c:v>
                </c:pt>
                <c:pt idx="230">
                  <c:v>37456</c:v>
                </c:pt>
                <c:pt idx="231">
                  <c:v>37457</c:v>
                </c:pt>
                <c:pt idx="232">
                  <c:v>37458</c:v>
                </c:pt>
                <c:pt idx="233">
                  <c:v>37459</c:v>
                </c:pt>
                <c:pt idx="234">
                  <c:v>37460</c:v>
                </c:pt>
                <c:pt idx="235">
                  <c:v>37461</c:v>
                </c:pt>
                <c:pt idx="236">
                  <c:v>37462</c:v>
                </c:pt>
                <c:pt idx="237">
                  <c:v>37463</c:v>
                </c:pt>
                <c:pt idx="238">
                  <c:v>37464</c:v>
                </c:pt>
                <c:pt idx="239">
                  <c:v>37465</c:v>
                </c:pt>
                <c:pt idx="240">
                  <c:v>37466</c:v>
                </c:pt>
                <c:pt idx="241">
                  <c:v>37467</c:v>
                </c:pt>
                <c:pt idx="242">
                  <c:v>37468</c:v>
                </c:pt>
                <c:pt idx="243">
                  <c:v>37469</c:v>
                </c:pt>
                <c:pt idx="244">
                  <c:v>37470</c:v>
                </c:pt>
                <c:pt idx="245">
                  <c:v>37471</c:v>
                </c:pt>
                <c:pt idx="246">
                  <c:v>37472</c:v>
                </c:pt>
                <c:pt idx="247">
                  <c:v>37473</c:v>
                </c:pt>
                <c:pt idx="248">
                  <c:v>37474</c:v>
                </c:pt>
                <c:pt idx="249">
                  <c:v>37475</c:v>
                </c:pt>
                <c:pt idx="250">
                  <c:v>37476</c:v>
                </c:pt>
                <c:pt idx="251">
                  <c:v>37477</c:v>
                </c:pt>
                <c:pt idx="252">
                  <c:v>37478</c:v>
                </c:pt>
                <c:pt idx="253">
                  <c:v>37479</c:v>
                </c:pt>
                <c:pt idx="254">
                  <c:v>37480</c:v>
                </c:pt>
                <c:pt idx="255">
                  <c:v>37481</c:v>
                </c:pt>
                <c:pt idx="256">
                  <c:v>37482</c:v>
                </c:pt>
                <c:pt idx="257">
                  <c:v>37483</c:v>
                </c:pt>
                <c:pt idx="258">
                  <c:v>37484</c:v>
                </c:pt>
                <c:pt idx="259">
                  <c:v>37485</c:v>
                </c:pt>
                <c:pt idx="260">
                  <c:v>37486</c:v>
                </c:pt>
                <c:pt idx="261">
                  <c:v>37487</c:v>
                </c:pt>
                <c:pt idx="262">
                  <c:v>37488</c:v>
                </c:pt>
                <c:pt idx="263">
                  <c:v>37489</c:v>
                </c:pt>
                <c:pt idx="264">
                  <c:v>37490</c:v>
                </c:pt>
                <c:pt idx="265">
                  <c:v>37491</c:v>
                </c:pt>
                <c:pt idx="266">
                  <c:v>37492</c:v>
                </c:pt>
                <c:pt idx="267">
                  <c:v>37493</c:v>
                </c:pt>
                <c:pt idx="268">
                  <c:v>37494</c:v>
                </c:pt>
                <c:pt idx="269">
                  <c:v>37495</c:v>
                </c:pt>
                <c:pt idx="270">
                  <c:v>37496</c:v>
                </c:pt>
                <c:pt idx="271">
                  <c:v>37497</c:v>
                </c:pt>
                <c:pt idx="272">
                  <c:v>37498</c:v>
                </c:pt>
                <c:pt idx="273">
                  <c:v>37499</c:v>
                </c:pt>
                <c:pt idx="274">
                  <c:v>37500</c:v>
                </c:pt>
                <c:pt idx="275">
                  <c:v>37501</c:v>
                </c:pt>
                <c:pt idx="276">
                  <c:v>37502</c:v>
                </c:pt>
                <c:pt idx="277">
                  <c:v>37503</c:v>
                </c:pt>
                <c:pt idx="278">
                  <c:v>37504</c:v>
                </c:pt>
                <c:pt idx="279">
                  <c:v>37505</c:v>
                </c:pt>
                <c:pt idx="280">
                  <c:v>37506</c:v>
                </c:pt>
                <c:pt idx="281">
                  <c:v>37507</c:v>
                </c:pt>
                <c:pt idx="282">
                  <c:v>37508</c:v>
                </c:pt>
                <c:pt idx="283">
                  <c:v>37509</c:v>
                </c:pt>
                <c:pt idx="284">
                  <c:v>37510</c:v>
                </c:pt>
                <c:pt idx="285">
                  <c:v>37511</c:v>
                </c:pt>
                <c:pt idx="286">
                  <c:v>37512</c:v>
                </c:pt>
                <c:pt idx="287">
                  <c:v>37513</c:v>
                </c:pt>
                <c:pt idx="288">
                  <c:v>37514</c:v>
                </c:pt>
                <c:pt idx="289">
                  <c:v>37515</c:v>
                </c:pt>
                <c:pt idx="290">
                  <c:v>37516</c:v>
                </c:pt>
                <c:pt idx="291">
                  <c:v>37517</c:v>
                </c:pt>
                <c:pt idx="292">
                  <c:v>37518</c:v>
                </c:pt>
                <c:pt idx="293">
                  <c:v>37519</c:v>
                </c:pt>
                <c:pt idx="294">
                  <c:v>37520</c:v>
                </c:pt>
                <c:pt idx="295">
                  <c:v>37521</c:v>
                </c:pt>
                <c:pt idx="296">
                  <c:v>37522</c:v>
                </c:pt>
                <c:pt idx="297">
                  <c:v>37523</c:v>
                </c:pt>
                <c:pt idx="298">
                  <c:v>37524</c:v>
                </c:pt>
                <c:pt idx="299">
                  <c:v>37525</c:v>
                </c:pt>
                <c:pt idx="300">
                  <c:v>37526</c:v>
                </c:pt>
                <c:pt idx="301">
                  <c:v>37527</c:v>
                </c:pt>
                <c:pt idx="302">
                  <c:v>37528</c:v>
                </c:pt>
                <c:pt idx="303">
                  <c:v>37529</c:v>
                </c:pt>
                <c:pt idx="304">
                  <c:v>37530</c:v>
                </c:pt>
                <c:pt idx="305">
                  <c:v>37531</c:v>
                </c:pt>
                <c:pt idx="306">
                  <c:v>37532</c:v>
                </c:pt>
                <c:pt idx="307">
                  <c:v>37533</c:v>
                </c:pt>
                <c:pt idx="308">
                  <c:v>37534</c:v>
                </c:pt>
                <c:pt idx="309">
                  <c:v>37535</c:v>
                </c:pt>
                <c:pt idx="310">
                  <c:v>37536</c:v>
                </c:pt>
                <c:pt idx="311">
                  <c:v>37537</c:v>
                </c:pt>
                <c:pt idx="312">
                  <c:v>37538</c:v>
                </c:pt>
                <c:pt idx="313">
                  <c:v>37539</c:v>
                </c:pt>
                <c:pt idx="314">
                  <c:v>37540</c:v>
                </c:pt>
                <c:pt idx="315">
                  <c:v>37541</c:v>
                </c:pt>
                <c:pt idx="316">
                  <c:v>37542</c:v>
                </c:pt>
                <c:pt idx="317">
                  <c:v>37543</c:v>
                </c:pt>
                <c:pt idx="318">
                  <c:v>37544</c:v>
                </c:pt>
                <c:pt idx="319">
                  <c:v>37545</c:v>
                </c:pt>
                <c:pt idx="320">
                  <c:v>37546</c:v>
                </c:pt>
                <c:pt idx="321">
                  <c:v>37547</c:v>
                </c:pt>
                <c:pt idx="322">
                  <c:v>37548</c:v>
                </c:pt>
                <c:pt idx="323">
                  <c:v>37549</c:v>
                </c:pt>
                <c:pt idx="324">
                  <c:v>37550</c:v>
                </c:pt>
                <c:pt idx="325">
                  <c:v>37551</c:v>
                </c:pt>
                <c:pt idx="326">
                  <c:v>37552</c:v>
                </c:pt>
                <c:pt idx="327">
                  <c:v>37553</c:v>
                </c:pt>
                <c:pt idx="328">
                  <c:v>37554</c:v>
                </c:pt>
                <c:pt idx="329">
                  <c:v>37555</c:v>
                </c:pt>
                <c:pt idx="330">
                  <c:v>37556</c:v>
                </c:pt>
                <c:pt idx="331">
                  <c:v>37557</c:v>
                </c:pt>
                <c:pt idx="332">
                  <c:v>37558</c:v>
                </c:pt>
                <c:pt idx="333">
                  <c:v>37559</c:v>
                </c:pt>
                <c:pt idx="334">
                  <c:v>37560</c:v>
                </c:pt>
                <c:pt idx="335">
                  <c:v>37561</c:v>
                </c:pt>
                <c:pt idx="336">
                  <c:v>37562</c:v>
                </c:pt>
                <c:pt idx="337">
                  <c:v>37563</c:v>
                </c:pt>
                <c:pt idx="338">
                  <c:v>37564</c:v>
                </c:pt>
                <c:pt idx="339">
                  <c:v>37565</c:v>
                </c:pt>
                <c:pt idx="340">
                  <c:v>37566</c:v>
                </c:pt>
                <c:pt idx="341">
                  <c:v>37567</c:v>
                </c:pt>
                <c:pt idx="342">
                  <c:v>37568</c:v>
                </c:pt>
                <c:pt idx="343">
                  <c:v>37569</c:v>
                </c:pt>
                <c:pt idx="344">
                  <c:v>37570</c:v>
                </c:pt>
                <c:pt idx="345">
                  <c:v>37571</c:v>
                </c:pt>
                <c:pt idx="346">
                  <c:v>37572</c:v>
                </c:pt>
                <c:pt idx="347">
                  <c:v>37573</c:v>
                </c:pt>
                <c:pt idx="348">
                  <c:v>37574</c:v>
                </c:pt>
                <c:pt idx="349">
                  <c:v>37575</c:v>
                </c:pt>
                <c:pt idx="350">
                  <c:v>37576</c:v>
                </c:pt>
                <c:pt idx="351">
                  <c:v>37577</c:v>
                </c:pt>
                <c:pt idx="352">
                  <c:v>37578</c:v>
                </c:pt>
                <c:pt idx="353">
                  <c:v>37579</c:v>
                </c:pt>
                <c:pt idx="354">
                  <c:v>37580</c:v>
                </c:pt>
                <c:pt idx="355">
                  <c:v>37581</c:v>
                </c:pt>
                <c:pt idx="356">
                  <c:v>37582</c:v>
                </c:pt>
                <c:pt idx="357">
                  <c:v>37583</c:v>
                </c:pt>
                <c:pt idx="358">
                  <c:v>37584</c:v>
                </c:pt>
                <c:pt idx="359">
                  <c:v>37585</c:v>
                </c:pt>
                <c:pt idx="360">
                  <c:v>37586</c:v>
                </c:pt>
                <c:pt idx="361">
                  <c:v>37587</c:v>
                </c:pt>
                <c:pt idx="362">
                  <c:v>37588</c:v>
                </c:pt>
                <c:pt idx="363">
                  <c:v>37589</c:v>
                </c:pt>
                <c:pt idx="364">
                  <c:v>37590</c:v>
                </c:pt>
                <c:pt idx="365">
                  <c:v>37591</c:v>
                </c:pt>
                <c:pt idx="366">
                  <c:v>37592</c:v>
                </c:pt>
                <c:pt idx="367">
                  <c:v>37593</c:v>
                </c:pt>
                <c:pt idx="368">
                  <c:v>37594</c:v>
                </c:pt>
                <c:pt idx="369">
                  <c:v>37595</c:v>
                </c:pt>
                <c:pt idx="370">
                  <c:v>37596</c:v>
                </c:pt>
                <c:pt idx="371">
                  <c:v>37597</c:v>
                </c:pt>
                <c:pt idx="372">
                  <c:v>37598</c:v>
                </c:pt>
                <c:pt idx="373">
                  <c:v>37599</c:v>
                </c:pt>
                <c:pt idx="374">
                  <c:v>37600</c:v>
                </c:pt>
                <c:pt idx="375">
                  <c:v>37601</c:v>
                </c:pt>
                <c:pt idx="376">
                  <c:v>37602</c:v>
                </c:pt>
                <c:pt idx="377">
                  <c:v>37603</c:v>
                </c:pt>
                <c:pt idx="378">
                  <c:v>37604</c:v>
                </c:pt>
                <c:pt idx="379">
                  <c:v>37605</c:v>
                </c:pt>
                <c:pt idx="380">
                  <c:v>37606</c:v>
                </c:pt>
                <c:pt idx="381">
                  <c:v>37607</c:v>
                </c:pt>
                <c:pt idx="382">
                  <c:v>37608</c:v>
                </c:pt>
                <c:pt idx="383">
                  <c:v>37609</c:v>
                </c:pt>
                <c:pt idx="384">
                  <c:v>37610</c:v>
                </c:pt>
                <c:pt idx="385">
                  <c:v>37611</c:v>
                </c:pt>
                <c:pt idx="386">
                  <c:v>37612</c:v>
                </c:pt>
                <c:pt idx="387">
                  <c:v>37613</c:v>
                </c:pt>
                <c:pt idx="388">
                  <c:v>37614</c:v>
                </c:pt>
                <c:pt idx="389">
                  <c:v>37615</c:v>
                </c:pt>
                <c:pt idx="390">
                  <c:v>37616</c:v>
                </c:pt>
                <c:pt idx="391">
                  <c:v>37617</c:v>
                </c:pt>
                <c:pt idx="392">
                  <c:v>37618</c:v>
                </c:pt>
                <c:pt idx="393">
                  <c:v>37619</c:v>
                </c:pt>
                <c:pt idx="394">
                  <c:v>37620</c:v>
                </c:pt>
                <c:pt idx="395">
                  <c:v>37621</c:v>
                </c:pt>
                <c:pt idx="396">
                  <c:v>37622</c:v>
                </c:pt>
                <c:pt idx="397">
                  <c:v>37623</c:v>
                </c:pt>
                <c:pt idx="398">
                  <c:v>37624</c:v>
                </c:pt>
                <c:pt idx="399">
                  <c:v>37625</c:v>
                </c:pt>
                <c:pt idx="400">
                  <c:v>37626</c:v>
                </c:pt>
                <c:pt idx="401">
                  <c:v>37627</c:v>
                </c:pt>
                <c:pt idx="402">
                  <c:v>37628</c:v>
                </c:pt>
                <c:pt idx="403">
                  <c:v>37629</c:v>
                </c:pt>
                <c:pt idx="404">
                  <c:v>37630</c:v>
                </c:pt>
                <c:pt idx="405">
                  <c:v>37631</c:v>
                </c:pt>
                <c:pt idx="406">
                  <c:v>37632</c:v>
                </c:pt>
                <c:pt idx="407">
                  <c:v>37633</c:v>
                </c:pt>
                <c:pt idx="408">
                  <c:v>37634</c:v>
                </c:pt>
                <c:pt idx="409">
                  <c:v>37635</c:v>
                </c:pt>
                <c:pt idx="410">
                  <c:v>37636</c:v>
                </c:pt>
                <c:pt idx="411">
                  <c:v>37637</c:v>
                </c:pt>
                <c:pt idx="412">
                  <c:v>37638</c:v>
                </c:pt>
                <c:pt idx="413">
                  <c:v>37639</c:v>
                </c:pt>
                <c:pt idx="414">
                  <c:v>37640</c:v>
                </c:pt>
                <c:pt idx="415">
                  <c:v>37641</c:v>
                </c:pt>
                <c:pt idx="416">
                  <c:v>37642</c:v>
                </c:pt>
                <c:pt idx="417">
                  <c:v>37643</c:v>
                </c:pt>
                <c:pt idx="418">
                  <c:v>37644</c:v>
                </c:pt>
                <c:pt idx="419">
                  <c:v>37645</c:v>
                </c:pt>
                <c:pt idx="420">
                  <c:v>37646</c:v>
                </c:pt>
                <c:pt idx="421">
                  <c:v>37647</c:v>
                </c:pt>
                <c:pt idx="422">
                  <c:v>37648</c:v>
                </c:pt>
                <c:pt idx="423">
                  <c:v>37649</c:v>
                </c:pt>
                <c:pt idx="424">
                  <c:v>37650</c:v>
                </c:pt>
                <c:pt idx="425">
                  <c:v>37651</c:v>
                </c:pt>
                <c:pt idx="426">
                  <c:v>37652</c:v>
                </c:pt>
                <c:pt idx="427">
                  <c:v>37653</c:v>
                </c:pt>
                <c:pt idx="428">
                  <c:v>37654</c:v>
                </c:pt>
                <c:pt idx="429">
                  <c:v>37655</c:v>
                </c:pt>
                <c:pt idx="430">
                  <c:v>37656</c:v>
                </c:pt>
                <c:pt idx="431">
                  <c:v>37657</c:v>
                </c:pt>
                <c:pt idx="432">
                  <c:v>37658</c:v>
                </c:pt>
                <c:pt idx="433">
                  <c:v>37659</c:v>
                </c:pt>
                <c:pt idx="434">
                  <c:v>37660</c:v>
                </c:pt>
                <c:pt idx="435">
                  <c:v>37661</c:v>
                </c:pt>
                <c:pt idx="436">
                  <c:v>37662</c:v>
                </c:pt>
                <c:pt idx="437">
                  <c:v>37663</c:v>
                </c:pt>
                <c:pt idx="438">
                  <c:v>37664</c:v>
                </c:pt>
                <c:pt idx="439">
                  <c:v>37665</c:v>
                </c:pt>
                <c:pt idx="440">
                  <c:v>37666</c:v>
                </c:pt>
                <c:pt idx="441">
                  <c:v>37667</c:v>
                </c:pt>
                <c:pt idx="442">
                  <c:v>37668</c:v>
                </c:pt>
                <c:pt idx="443">
                  <c:v>37669</c:v>
                </c:pt>
                <c:pt idx="444">
                  <c:v>37670</c:v>
                </c:pt>
                <c:pt idx="445">
                  <c:v>37671</c:v>
                </c:pt>
                <c:pt idx="446">
                  <c:v>37672</c:v>
                </c:pt>
                <c:pt idx="447">
                  <c:v>37673</c:v>
                </c:pt>
                <c:pt idx="448">
                  <c:v>37674</c:v>
                </c:pt>
                <c:pt idx="449">
                  <c:v>37675</c:v>
                </c:pt>
                <c:pt idx="450">
                  <c:v>37676</c:v>
                </c:pt>
                <c:pt idx="451">
                  <c:v>37677</c:v>
                </c:pt>
                <c:pt idx="452">
                  <c:v>37678</c:v>
                </c:pt>
                <c:pt idx="453">
                  <c:v>37679</c:v>
                </c:pt>
                <c:pt idx="454">
                  <c:v>37680</c:v>
                </c:pt>
                <c:pt idx="455">
                  <c:v>37681</c:v>
                </c:pt>
                <c:pt idx="456">
                  <c:v>37682</c:v>
                </c:pt>
                <c:pt idx="457">
                  <c:v>37683</c:v>
                </c:pt>
                <c:pt idx="458">
                  <c:v>37684</c:v>
                </c:pt>
                <c:pt idx="459">
                  <c:v>37685</c:v>
                </c:pt>
                <c:pt idx="460">
                  <c:v>37686</c:v>
                </c:pt>
                <c:pt idx="461">
                  <c:v>37687</c:v>
                </c:pt>
                <c:pt idx="462">
                  <c:v>37688</c:v>
                </c:pt>
                <c:pt idx="463">
                  <c:v>37689</c:v>
                </c:pt>
                <c:pt idx="464">
                  <c:v>37690</c:v>
                </c:pt>
                <c:pt idx="465">
                  <c:v>37691</c:v>
                </c:pt>
                <c:pt idx="466">
                  <c:v>37692</c:v>
                </c:pt>
                <c:pt idx="467">
                  <c:v>37693</c:v>
                </c:pt>
                <c:pt idx="468">
                  <c:v>37694</c:v>
                </c:pt>
                <c:pt idx="469">
                  <c:v>37695</c:v>
                </c:pt>
                <c:pt idx="470">
                  <c:v>37696</c:v>
                </c:pt>
                <c:pt idx="471">
                  <c:v>37697</c:v>
                </c:pt>
                <c:pt idx="472">
                  <c:v>37698</c:v>
                </c:pt>
                <c:pt idx="473">
                  <c:v>37699</c:v>
                </c:pt>
                <c:pt idx="474">
                  <c:v>37700</c:v>
                </c:pt>
                <c:pt idx="475">
                  <c:v>37701</c:v>
                </c:pt>
                <c:pt idx="476">
                  <c:v>37702</c:v>
                </c:pt>
                <c:pt idx="477">
                  <c:v>37703</c:v>
                </c:pt>
                <c:pt idx="478">
                  <c:v>37704</c:v>
                </c:pt>
                <c:pt idx="479">
                  <c:v>37705</c:v>
                </c:pt>
                <c:pt idx="480">
                  <c:v>37706</c:v>
                </c:pt>
                <c:pt idx="481">
                  <c:v>37707</c:v>
                </c:pt>
                <c:pt idx="482">
                  <c:v>37708</c:v>
                </c:pt>
                <c:pt idx="483">
                  <c:v>37709</c:v>
                </c:pt>
                <c:pt idx="484">
                  <c:v>37710</c:v>
                </c:pt>
                <c:pt idx="485">
                  <c:v>37711</c:v>
                </c:pt>
                <c:pt idx="486">
                  <c:v>37712</c:v>
                </c:pt>
                <c:pt idx="487">
                  <c:v>37713</c:v>
                </c:pt>
                <c:pt idx="488">
                  <c:v>37714</c:v>
                </c:pt>
                <c:pt idx="489">
                  <c:v>37715</c:v>
                </c:pt>
                <c:pt idx="490">
                  <c:v>37716</c:v>
                </c:pt>
                <c:pt idx="491">
                  <c:v>37717</c:v>
                </c:pt>
                <c:pt idx="492">
                  <c:v>37718</c:v>
                </c:pt>
                <c:pt idx="493">
                  <c:v>37719</c:v>
                </c:pt>
                <c:pt idx="494">
                  <c:v>37720</c:v>
                </c:pt>
                <c:pt idx="495">
                  <c:v>37721</c:v>
                </c:pt>
                <c:pt idx="496">
                  <c:v>37722</c:v>
                </c:pt>
                <c:pt idx="497">
                  <c:v>37723</c:v>
                </c:pt>
                <c:pt idx="498">
                  <c:v>37724</c:v>
                </c:pt>
                <c:pt idx="499">
                  <c:v>37725</c:v>
                </c:pt>
                <c:pt idx="500">
                  <c:v>37726</c:v>
                </c:pt>
                <c:pt idx="501">
                  <c:v>37727</c:v>
                </c:pt>
                <c:pt idx="502">
                  <c:v>37728</c:v>
                </c:pt>
                <c:pt idx="503">
                  <c:v>37729</c:v>
                </c:pt>
                <c:pt idx="504">
                  <c:v>37730</c:v>
                </c:pt>
                <c:pt idx="505">
                  <c:v>37731</c:v>
                </c:pt>
                <c:pt idx="506">
                  <c:v>37732</c:v>
                </c:pt>
                <c:pt idx="507">
                  <c:v>37733</c:v>
                </c:pt>
                <c:pt idx="508">
                  <c:v>37734</c:v>
                </c:pt>
                <c:pt idx="509">
                  <c:v>37735</c:v>
                </c:pt>
                <c:pt idx="510">
                  <c:v>37736</c:v>
                </c:pt>
                <c:pt idx="511">
                  <c:v>37737</c:v>
                </c:pt>
                <c:pt idx="512">
                  <c:v>37738</c:v>
                </c:pt>
                <c:pt idx="513">
                  <c:v>37739</c:v>
                </c:pt>
                <c:pt idx="514">
                  <c:v>37740</c:v>
                </c:pt>
                <c:pt idx="515">
                  <c:v>37741</c:v>
                </c:pt>
                <c:pt idx="516">
                  <c:v>37742</c:v>
                </c:pt>
                <c:pt idx="517">
                  <c:v>37743</c:v>
                </c:pt>
                <c:pt idx="518">
                  <c:v>37744</c:v>
                </c:pt>
                <c:pt idx="519">
                  <c:v>37745</c:v>
                </c:pt>
                <c:pt idx="520">
                  <c:v>37746</c:v>
                </c:pt>
                <c:pt idx="521">
                  <c:v>37747</c:v>
                </c:pt>
                <c:pt idx="522">
                  <c:v>37748</c:v>
                </c:pt>
                <c:pt idx="523">
                  <c:v>37749</c:v>
                </c:pt>
                <c:pt idx="524">
                  <c:v>37750</c:v>
                </c:pt>
                <c:pt idx="525">
                  <c:v>37751</c:v>
                </c:pt>
                <c:pt idx="526">
                  <c:v>37752</c:v>
                </c:pt>
                <c:pt idx="527">
                  <c:v>37753</c:v>
                </c:pt>
                <c:pt idx="528">
                  <c:v>37754</c:v>
                </c:pt>
                <c:pt idx="529">
                  <c:v>37755</c:v>
                </c:pt>
                <c:pt idx="530">
                  <c:v>37756</c:v>
                </c:pt>
                <c:pt idx="531">
                  <c:v>37757</c:v>
                </c:pt>
                <c:pt idx="532">
                  <c:v>37758</c:v>
                </c:pt>
                <c:pt idx="533">
                  <c:v>37759</c:v>
                </c:pt>
                <c:pt idx="534">
                  <c:v>37760</c:v>
                </c:pt>
                <c:pt idx="535">
                  <c:v>37761</c:v>
                </c:pt>
                <c:pt idx="536">
                  <c:v>37762</c:v>
                </c:pt>
                <c:pt idx="537">
                  <c:v>37763</c:v>
                </c:pt>
                <c:pt idx="538">
                  <c:v>37764</c:v>
                </c:pt>
                <c:pt idx="539">
                  <c:v>37765</c:v>
                </c:pt>
                <c:pt idx="540">
                  <c:v>37766</c:v>
                </c:pt>
                <c:pt idx="541">
                  <c:v>37767</c:v>
                </c:pt>
                <c:pt idx="542">
                  <c:v>37768</c:v>
                </c:pt>
                <c:pt idx="543">
                  <c:v>37769</c:v>
                </c:pt>
                <c:pt idx="544">
                  <c:v>37770</c:v>
                </c:pt>
                <c:pt idx="545">
                  <c:v>37771</c:v>
                </c:pt>
                <c:pt idx="546">
                  <c:v>37772</c:v>
                </c:pt>
                <c:pt idx="547">
                  <c:v>37773</c:v>
                </c:pt>
                <c:pt idx="548">
                  <c:v>37774</c:v>
                </c:pt>
                <c:pt idx="549">
                  <c:v>37775</c:v>
                </c:pt>
                <c:pt idx="550">
                  <c:v>37776</c:v>
                </c:pt>
                <c:pt idx="551">
                  <c:v>37777</c:v>
                </c:pt>
                <c:pt idx="552">
                  <c:v>37778</c:v>
                </c:pt>
                <c:pt idx="553">
                  <c:v>37779</c:v>
                </c:pt>
                <c:pt idx="554">
                  <c:v>37780</c:v>
                </c:pt>
                <c:pt idx="555">
                  <c:v>37781</c:v>
                </c:pt>
                <c:pt idx="556">
                  <c:v>37782</c:v>
                </c:pt>
                <c:pt idx="557">
                  <c:v>37783</c:v>
                </c:pt>
                <c:pt idx="558">
                  <c:v>37784</c:v>
                </c:pt>
                <c:pt idx="559">
                  <c:v>37785</c:v>
                </c:pt>
                <c:pt idx="560">
                  <c:v>37786</c:v>
                </c:pt>
                <c:pt idx="561">
                  <c:v>37787</c:v>
                </c:pt>
                <c:pt idx="562">
                  <c:v>37788</c:v>
                </c:pt>
                <c:pt idx="563">
                  <c:v>37789</c:v>
                </c:pt>
                <c:pt idx="564">
                  <c:v>37790</c:v>
                </c:pt>
                <c:pt idx="565">
                  <c:v>37791</c:v>
                </c:pt>
                <c:pt idx="566">
                  <c:v>37792</c:v>
                </c:pt>
                <c:pt idx="567">
                  <c:v>37793</c:v>
                </c:pt>
                <c:pt idx="568">
                  <c:v>37794</c:v>
                </c:pt>
                <c:pt idx="569">
                  <c:v>37795</c:v>
                </c:pt>
                <c:pt idx="570">
                  <c:v>37796</c:v>
                </c:pt>
                <c:pt idx="571">
                  <c:v>37797</c:v>
                </c:pt>
                <c:pt idx="572">
                  <c:v>37798</c:v>
                </c:pt>
                <c:pt idx="573">
                  <c:v>37799</c:v>
                </c:pt>
                <c:pt idx="574">
                  <c:v>37800</c:v>
                </c:pt>
                <c:pt idx="575">
                  <c:v>37801</c:v>
                </c:pt>
                <c:pt idx="576">
                  <c:v>37802</c:v>
                </c:pt>
                <c:pt idx="577">
                  <c:v>37803</c:v>
                </c:pt>
                <c:pt idx="578">
                  <c:v>37804</c:v>
                </c:pt>
                <c:pt idx="579">
                  <c:v>37805</c:v>
                </c:pt>
                <c:pt idx="580">
                  <c:v>37806</c:v>
                </c:pt>
                <c:pt idx="581">
                  <c:v>37807</c:v>
                </c:pt>
                <c:pt idx="582">
                  <c:v>37808</c:v>
                </c:pt>
                <c:pt idx="583">
                  <c:v>37809</c:v>
                </c:pt>
                <c:pt idx="584">
                  <c:v>37810</c:v>
                </c:pt>
                <c:pt idx="585">
                  <c:v>37811</c:v>
                </c:pt>
                <c:pt idx="586">
                  <c:v>37812</c:v>
                </c:pt>
                <c:pt idx="587">
                  <c:v>37813</c:v>
                </c:pt>
                <c:pt idx="588">
                  <c:v>37814</c:v>
                </c:pt>
                <c:pt idx="589">
                  <c:v>37815</c:v>
                </c:pt>
                <c:pt idx="590">
                  <c:v>37816</c:v>
                </c:pt>
                <c:pt idx="591">
                  <c:v>37817</c:v>
                </c:pt>
                <c:pt idx="592">
                  <c:v>37818</c:v>
                </c:pt>
                <c:pt idx="593">
                  <c:v>37819</c:v>
                </c:pt>
                <c:pt idx="594">
                  <c:v>37820</c:v>
                </c:pt>
                <c:pt idx="595">
                  <c:v>37821</c:v>
                </c:pt>
                <c:pt idx="596">
                  <c:v>37822</c:v>
                </c:pt>
                <c:pt idx="597">
                  <c:v>37823</c:v>
                </c:pt>
                <c:pt idx="598">
                  <c:v>37824</c:v>
                </c:pt>
                <c:pt idx="599">
                  <c:v>37825</c:v>
                </c:pt>
                <c:pt idx="600">
                  <c:v>37826</c:v>
                </c:pt>
                <c:pt idx="601">
                  <c:v>37827</c:v>
                </c:pt>
                <c:pt idx="602">
                  <c:v>37828</c:v>
                </c:pt>
                <c:pt idx="603">
                  <c:v>37829</c:v>
                </c:pt>
                <c:pt idx="604">
                  <c:v>37830</c:v>
                </c:pt>
                <c:pt idx="605">
                  <c:v>37831</c:v>
                </c:pt>
                <c:pt idx="606">
                  <c:v>37832</c:v>
                </c:pt>
                <c:pt idx="607">
                  <c:v>37833</c:v>
                </c:pt>
                <c:pt idx="608">
                  <c:v>37834</c:v>
                </c:pt>
                <c:pt idx="609">
                  <c:v>37835</c:v>
                </c:pt>
                <c:pt idx="610">
                  <c:v>37836</c:v>
                </c:pt>
                <c:pt idx="611">
                  <c:v>37837</c:v>
                </c:pt>
                <c:pt idx="612">
                  <c:v>37838</c:v>
                </c:pt>
                <c:pt idx="613">
                  <c:v>37839</c:v>
                </c:pt>
                <c:pt idx="614">
                  <c:v>37840</c:v>
                </c:pt>
                <c:pt idx="615">
                  <c:v>37841</c:v>
                </c:pt>
                <c:pt idx="616">
                  <c:v>37842</c:v>
                </c:pt>
                <c:pt idx="617">
                  <c:v>37843</c:v>
                </c:pt>
                <c:pt idx="618">
                  <c:v>37844</c:v>
                </c:pt>
                <c:pt idx="619">
                  <c:v>37845</c:v>
                </c:pt>
                <c:pt idx="620">
                  <c:v>37846</c:v>
                </c:pt>
                <c:pt idx="621">
                  <c:v>37847</c:v>
                </c:pt>
                <c:pt idx="622">
                  <c:v>37848</c:v>
                </c:pt>
                <c:pt idx="623">
                  <c:v>37849</c:v>
                </c:pt>
                <c:pt idx="624">
                  <c:v>37850</c:v>
                </c:pt>
                <c:pt idx="625">
                  <c:v>37851</c:v>
                </c:pt>
                <c:pt idx="626">
                  <c:v>37852</c:v>
                </c:pt>
                <c:pt idx="627">
                  <c:v>37853</c:v>
                </c:pt>
                <c:pt idx="628">
                  <c:v>37854</c:v>
                </c:pt>
                <c:pt idx="629">
                  <c:v>37855</c:v>
                </c:pt>
                <c:pt idx="630">
                  <c:v>37856</c:v>
                </c:pt>
                <c:pt idx="631">
                  <c:v>37857</c:v>
                </c:pt>
                <c:pt idx="632">
                  <c:v>37858</c:v>
                </c:pt>
                <c:pt idx="633">
                  <c:v>37859</c:v>
                </c:pt>
                <c:pt idx="634">
                  <c:v>37860</c:v>
                </c:pt>
                <c:pt idx="635">
                  <c:v>37861</c:v>
                </c:pt>
                <c:pt idx="636">
                  <c:v>37862</c:v>
                </c:pt>
                <c:pt idx="637">
                  <c:v>37863</c:v>
                </c:pt>
                <c:pt idx="638">
                  <c:v>37864</c:v>
                </c:pt>
                <c:pt idx="639">
                  <c:v>37865</c:v>
                </c:pt>
                <c:pt idx="640">
                  <c:v>37866</c:v>
                </c:pt>
                <c:pt idx="641">
                  <c:v>37867</c:v>
                </c:pt>
                <c:pt idx="642">
                  <c:v>37868</c:v>
                </c:pt>
                <c:pt idx="643">
                  <c:v>37869</c:v>
                </c:pt>
                <c:pt idx="644">
                  <c:v>37870</c:v>
                </c:pt>
                <c:pt idx="645">
                  <c:v>37871</c:v>
                </c:pt>
                <c:pt idx="646">
                  <c:v>37872</c:v>
                </c:pt>
                <c:pt idx="647">
                  <c:v>37873</c:v>
                </c:pt>
                <c:pt idx="648">
                  <c:v>37874</c:v>
                </c:pt>
                <c:pt idx="649">
                  <c:v>37875</c:v>
                </c:pt>
                <c:pt idx="650">
                  <c:v>37876</c:v>
                </c:pt>
                <c:pt idx="651">
                  <c:v>37877</c:v>
                </c:pt>
                <c:pt idx="652">
                  <c:v>37878</c:v>
                </c:pt>
                <c:pt idx="653">
                  <c:v>37879</c:v>
                </c:pt>
                <c:pt idx="654">
                  <c:v>37880</c:v>
                </c:pt>
                <c:pt idx="655">
                  <c:v>37881</c:v>
                </c:pt>
                <c:pt idx="656">
                  <c:v>37882</c:v>
                </c:pt>
                <c:pt idx="657">
                  <c:v>37883</c:v>
                </c:pt>
                <c:pt idx="658">
                  <c:v>37884</c:v>
                </c:pt>
                <c:pt idx="659">
                  <c:v>37885</c:v>
                </c:pt>
                <c:pt idx="660">
                  <c:v>37886</c:v>
                </c:pt>
                <c:pt idx="661">
                  <c:v>37887</c:v>
                </c:pt>
                <c:pt idx="662">
                  <c:v>37888</c:v>
                </c:pt>
                <c:pt idx="663">
                  <c:v>37889</c:v>
                </c:pt>
                <c:pt idx="664">
                  <c:v>37890</c:v>
                </c:pt>
                <c:pt idx="665">
                  <c:v>37891</c:v>
                </c:pt>
                <c:pt idx="666">
                  <c:v>37892</c:v>
                </c:pt>
                <c:pt idx="667">
                  <c:v>37893</c:v>
                </c:pt>
                <c:pt idx="668">
                  <c:v>37894</c:v>
                </c:pt>
                <c:pt idx="669">
                  <c:v>37895</c:v>
                </c:pt>
                <c:pt idx="670">
                  <c:v>37896</c:v>
                </c:pt>
                <c:pt idx="671">
                  <c:v>37897</c:v>
                </c:pt>
                <c:pt idx="672">
                  <c:v>37898</c:v>
                </c:pt>
                <c:pt idx="673">
                  <c:v>37899</c:v>
                </c:pt>
                <c:pt idx="674">
                  <c:v>37900</c:v>
                </c:pt>
                <c:pt idx="675">
                  <c:v>37901</c:v>
                </c:pt>
                <c:pt idx="676">
                  <c:v>37902</c:v>
                </c:pt>
                <c:pt idx="677">
                  <c:v>37903</c:v>
                </c:pt>
                <c:pt idx="678">
                  <c:v>37904</c:v>
                </c:pt>
                <c:pt idx="679">
                  <c:v>37905</c:v>
                </c:pt>
                <c:pt idx="680">
                  <c:v>37906</c:v>
                </c:pt>
                <c:pt idx="681">
                  <c:v>37907</c:v>
                </c:pt>
                <c:pt idx="682">
                  <c:v>37908</c:v>
                </c:pt>
                <c:pt idx="683">
                  <c:v>37909</c:v>
                </c:pt>
                <c:pt idx="684">
                  <c:v>37910</c:v>
                </c:pt>
                <c:pt idx="685">
                  <c:v>37911</c:v>
                </c:pt>
                <c:pt idx="686">
                  <c:v>37912</c:v>
                </c:pt>
                <c:pt idx="687">
                  <c:v>37913</c:v>
                </c:pt>
                <c:pt idx="688">
                  <c:v>37914</c:v>
                </c:pt>
                <c:pt idx="689">
                  <c:v>37915</c:v>
                </c:pt>
                <c:pt idx="690">
                  <c:v>37916</c:v>
                </c:pt>
                <c:pt idx="691">
                  <c:v>37917</c:v>
                </c:pt>
                <c:pt idx="692">
                  <c:v>37918</c:v>
                </c:pt>
                <c:pt idx="693">
                  <c:v>37919</c:v>
                </c:pt>
                <c:pt idx="694">
                  <c:v>37920</c:v>
                </c:pt>
                <c:pt idx="695">
                  <c:v>37921</c:v>
                </c:pt>
                <c:pt idx="696">
                  <c:v>37922</c:v>
                </c:pt>
                <c:pt idx="697">
                  <c:v>37923</c:v>
                </c:pt>
                <c:pt idx="698">
                  <c:v>37924</c:v>
                </c:pt>
                <c:pt idx="699">
                  <c:v>37925</c:v>
                </c:pt>
                <c:pt idx="700">
                  <c:v>37926</c:v>
                </c:pt>
                <c:pt idx="701">
                  <c:v>37927</c:v>
                </c:pt>
                <c:pt idx="702">
                  <c:v>37928</c:v>
                </c:pt>
                <c:pt idx="703">
                  <c:v>37929</c:v>
                </c:pt>
                <c:pt idx="704">
                  <c:v>37930</c:v>
                </c:pt>
                <c:pt idx="705">
                  <c:v>37931</c:v>
                </c:pt>
                <c:pt idx="706">
                  <c:v>37932</c:v>
                </c:pt>
                <c:pt idx="707">
                  <c:v>37933</c:v>
                </c:pt>
                <c:pt idx="708">
                  <c:v>37934</c:v>
                </c:pt>
                <c:pt idx="709">
                  <c:v>37935</c:v>
                </c:pt>
                <c:pt idx="710">
                  <c:v>37936</c:v>
                </c:pt>
                <c:pt idx="711">
                  <c:v>37937</c:v>
                </c:pt>
                <c:pt idx="712">
                  <c:v>37938</c:v>
                </c:pt>
                <c:pt idx="713">
                  <c:v>37939</c:v>
                </c:pt>
                <c:pt idx="714">
                  <c:v>37940</c:v>
                </c:pt>
                <c:pt idx="715">
                  <c:v>37941</c:v>
                </c:pt>
                <c:pt idx="716">
                  <c:v>37942</c:v>
                </c:pt>
                <c:pt idx="717">
                  <c:v>37943</c:v>
                </c:pt>
                <c:pt idx="718">
                  <c:v>37944</c:v>
                </c:pt>
                <c:pt idx="719">
                  <c:v>37945</c:v>
                </c:pt>
                <c:pt idx="720">
                  <c:v>37946</c:v>
                </c:pt>
                <c:pt idx="721">
                  <c:v>37947</c:v>
                </c:pt>
                <c:pt idx="722">
                  <c:v>37948</c:v>
                </c:pt>
                <c:pt idx="723">
                  <c:v>37949</c:v>
                </c:pt>
                <c:pt idx="724">
                  <c:v>37950</c:v>
                </c:pt>
                <c:pt idx="725">
                  <c:v>37951</c:v>
                </c:pt>
                <c:pt idx="726">
                  <c:v>37952</c:v>
                </c:pt>
                <c:pt idx="727">
                  <c:v>37953</c:v>
                </c:pt>
                <c:pt idx="728">
                  <c:v>37954</c:v>
                </c:pt>
                <c:pt idx="729">
                  <c:v>37955</c:v>
                </c:pt>
                <c:pt idx="730">
                  <c:v>37956</c:v>
                </c:pt>
                <c:pt idx="731">
                  <c:v>37957</c:v>
                </c:pt>
                <c:pt idx="732">
                  <c:v>37958</c:v>
                </c:pt>
                <c:pt idx="733">
                  <c:v>37959</c:v>
                </c:pt>
                <c:pt idx="734">
                  <c:v>37960</c:v>
                </c:pt>
                <c:pt idx="735">
                  <c:v>37961</c:v>
                </c:pt>
                <c:pt idx="736">
                  <c:v>37962</c:v>
                </c:pt>
                <c:pt idx="737">
                  <c:v>37963</c:v>
                </c:pt>
                <c:pt idx="738">
                  <c:v>37964</c:v>
                </c:pt>
                <c:pt idx="739">
                  <c:v>37965</c:v>
                </c:pt>
                <c:pt idx="740">
                  <c:v>37966</c:v>
                </c:pt>
                <c:pt idx="741">
                  <c:v>37967</c:v>
                </c:pt>
                <c:pt idx="742">
                  <c:v>37968</c:v>
                </c:pt>
                <c:pt idx="743">
                  <c:v>37969</c:v>
                </c:pt>
                <c:pt idx="744">
                  <c:v>37970</c:v>
                </c:pt>
                <c:pt idx="745">
                  <c:v>37971</c:v>
                </c:pt>
                <c:pt idx="746">
                  <c:v>37972</c:v>
                </c:pt>
                <c:pt idx="747">
                  <c:v>37973</c:v>
                </c:pt>
                <c:pt idx="748">
                  <c:v>37974</c:v>
                </c:pt>
                <c:pt idx="749">
                  <c:v>37975</c:v>
                </c:pt>
                <c:pt idx="750">
                  <c:v>37976</c:v>
                </c:pt>
                <c:pt idx="751">
                  <c:v>37977</c:v>
                </c:pt>
                <c:pt idx="752">
                  <c:v>37978</c:v>
                </c:pt>
                <c:pt idx="753">
                  <c:v>37979</c:v>
                </c:pt>
                <c:pt idx="754">
                  <c:v>37980</c:v>
                </c:pt>
                <c:pt idx="755">
                  <c:v>37981</c:v>
                </c:pt>
                <c:pt idx="756">
                  <c:v>37982</c:v>
                </c:pt>
                <c:pt idx="757">
                  <c:v>37983</c:v>
                </c:pt>
                <c:pt idx="758">
                  <c:v>37984</c:v>
                </c:pt>
                <c:pt idx="759">
                  <c:v>37985</c:v>
                </c:pt>
                <c:pt idx="760">
                  <c:v>37986</c:v>
                </c:pt>
                <c:pt idx="761">
                  <c:v>37987</c:v>
                </c:pt>
                <c:pt idx="762">
                  <c:v>37988</c:v>
                </c:pt>
                <c:pt idx="763">
                  <c:v>37989</c:v>
                </c:pt>
                <c:pt idx="764">
                  <c:v>37990</c:v>
                </c:pt>
                <c:pt idx="765">
                  <c:v>37991</c:v>
                </c:pt>
                <c:pt idx="766">
                  <c:v>37992</c:v>
                </c:pt>
                <c:pt idx="767">
                  <c:v>37993</c:v>
                </c:pt>
                <c:pt idx="768">
                  <c:v>37994</c:v>
                </c:pt>
                <c:pt idx="769">
                  <c:v>37995</c:v>
                </c:pt>
                <c:pt idx="770">
                  <c:v>37996</c:v>
                </c:pt>
                <c:pt idx="771">
                  <c:v>37997</c:v>
                </c:pt>
                <c:pt idx="772">
                  <c:v>37998</c:v>
                </c:pt>
                <c:pt idx="773">
                  <c:v>37999</c:v>
                </c:pt>
                <c:pt idx="774">
                  <c:v>38000</c:v>
                </c:pt>
                <c:pt idx="775">
                  <c:v>38001</c:v>
                </c:pt>
                <c:pt idx="776">
                  <c:v>38002</c:v>
                </c:pt>
                <c:pt idx="777">
                  <c:v>38003</c:v>
                </c:pt>
                <c:pt idx="778">
                  <c:v>38004</c:v>
                </c:pt>
                <c:pt idx="779">
                  <c:v>38005</c:v>
                </c:pt>
                <c:pt idx="780">
                  <c:v>38006</c:v>
                </c:pt>
                <c:pt idx="781">
                  <c:v>38007</c:v>
                </c:pt>
                <c:pt idx="782">
                  <c:v>38008</c:v>
                </c:pt>
                <c:pt idx="783">
                  <c:v>38009</c:v>
                </c:pt>
                <c:pt idx="784">
                  <c:v>38010</c:v>
                </c:pt>
                <c:pt idx="785">
                  <c:v>38011</c:v>
                </c:pt>
                <c:pt idx="786">
                  <c:v>38012</c:v>
                </c:pt>
                <c:pt idx="787">
                  <c:v>38013</c:v>
                </c:pt>
                <c:pt idx="788">
                  <c:v>38014</c:v>
                </c:pt>
                <c:pt idx="789">
                  <c:v>38015</c:v>
                </c:pt>
                <c:pt idx="790">
                  <c:v>38016</c:v>
                </c:pt>
                <c:pt idx="791">
                  <c:v>38017</c:v>
                </c:pt>
                <c:pt idx="792">
                  <c:v>38018</c:v>
                </c:pt>
                <c:pt idx="793">
                  <c:v>38019</c:v>
                </c:pt>
                <c:pt idx="794">
                  <c:v>38020</c:v>
                </c:pt>
                <c:pt idx="795">
                  <c:v>38021</c:v>
                </c:pt>
                <c:pt idx="796">
                  <c:v>38022</c:v>
                </c:pt>
                <c:pt idx="797">
                  <c:v>38023</c:v>
                </c:pt>
                <c:pt idx="798">
                  <c:v>38024</c:v>
                </c:pt>
                <c:pt idx="799">
                  <c:v>38025</c:v>
                </c:pt>
                <c:pt idx="800">
                  <c:v>38026</c:v>
                </c:pt>
                <c:pt idx="801">
                  <c:v>38027</c:v>
                </c:pt>
                <c:pt idx="802">
                  <c:v>38028</c:v>
                </c:pt>
                <c:pt idx="803">
                  <c:v>38029</c:v>
                </c:pt>
                <c:pt idx="804">
                  <c:v>38030</c:v>
                </c:pt>
                <c:pt idx="805">
                  <c:v>38031</c:v>
                </c:pt>
                <c:pt idx="806">
                  <c:v>38032</c:v>
                </c:pt>
                <c:pt idx="807">
                  <c:v>38033</c:v>
                </c:pt>
                <c:pt idx="808">
                  <c:v>38034</c:v>
                </c:pt>
                <c:pt idx="809">
                  <c:v>38035</c:v>
                </c:pt>
                <c:pt idx="810">
                  <c:v>38036</c:v>
                </c:pt>
                <c:pt idx="811">
                  <c:v>38037</c:v>
                </c:pt>
                <c:pt idx="812">
                  <c:v>38038</c:v>
                </c:pt>
                <c:pt idx="813">
                  <c:v>38039</c:v>
                </c:pt>
                <c:pt idx="814">
                  <c:v>38040</c:v>
                </c:pt>
                <c:pt idx="815">
                  <c:v>38041</c:v>
                </c:pt>
                <c:pt idx="816">
                  <c:v>38042</c:v>
                </c:pt>
                <c:pt idx="817">
                  <c:v>38043</c:v>
                </c:pt>
                <c:pt idx="818">
                  <c:v>38044</c:v>
                </c:pt>
                <c:pt idx="819">
                  <c:v>38045</c:v>
                </c:pt>
                <c:pt idx="820">
                  <c:v>38046</c:v>
                </c:pt>
                <c:pt idx="821">
                  <c:v>38047</c:v>
                </c:pt>
                <c:pt idx="822">
                  <c:v>38048</c:v>
                </c:pt>
                <c:pt idx="823">
                  <c:v>38049</c:v>
                </c:pt>
                <c:pt idx="824">
                  <c:v>38050</c:v>
                </c:pt>
                <c:pt idx="825">
                  <c:v>38051</c:v>
                </c:pt>
                <c:pt idx="826">
                  <c:v>38052</c:v>
                </c:pt>
                <c:pt idx="827">
                  <c:v>38053</c:v>
                </c:pt>
                <c:pt idx="828">
                  <c:v>38054</c:v>
                </c:pt>
                <c:pt idx="829">
                  <c:v>38055</c:v>
                </c:pt>
                <c:pt idx="830">
                  <c:v>38056</c:v>
                </c:pt>
                <c:pt idx="831">
                  <c:v>38057</c:v>
                </c:pt>
                <c:pt idx="832">
                  <c:v>38058</c:v>
                </c:pt>
                <c:pt idx="833">
                  <c:v>38059</c:v>
                </c:pt>
                <c:pt idx="834">
                  <c:v>38060</c:v>
                </c:pt>
                <c:pt idx="835">
                  <c:v>38061</c:v>
                </c:pt>
                <c:pt idx="836">
                  <c:v>38062</c:v>
                </c:pt>
                <c:pt idx="837">
                  <c:v>38063</c:v>
                </c:pt>
                <c:pt idx="838">
                  <c:v>38064</c:v>
                </c:pt>
                <c:pt idx="839">
                  <c:v>38065</c:v>
                </c:pt>
                <c:pt idx="840">
                  <c:v>38066</c:v>
                </c:pt>
                <c:pt idx="841">
                  <c:v>38067</c:v>
                </c:pt>
                <c:pt idx="842">
                  <c:v>38068</c:v>
                </c:pt>
                <c:pt idx="843">
                  <c:v>38069</c:v>
                </c:pt>
                <c:pt idx="844">
                  <c:v>38070</c:v>
                </c:pt>
                <c:pt idx="845">
                  <c:v>38071</c:v>
                </c:pt>
                <c:pt idx="846">
                  <c:v>38072</c:v>
                </c:pt>
                <c:pt idx="847">
                  <c:v>38073</c:v>
                </c:pt>
                <c:pt idx="848">
                  <c:v>38074</c:v>
                </c:pt>
                <c:pt idx="849">
                  <c:v>38075</c:v>
                </c:pt>
                <c:pt idx="850">
                  <c:v>38076</c:v>
                </c:pt>
                <c:pt idx="851">
                  <c:v>38077</c:v>
                </c:pt>
                <c:pt idx="852">
                  <c:v>38078</c:v>
                </c:pt>
                <c:pt idx="853">
                  <c:v>38079</c:v>
                </c:pt>
                <c:pt idx="854">
                  <c:v>38080</c:v>
                </c:pt>
                <c:pt idx="855">
                  <c:v>38081</c:v>
                </c:pt>
                <c:pt idx="856">
                  <c:v>38082</c:v>
                </c:pt>
                <c:pt idx="857">
                  <c:v>38083</c:v>
                </c:pt>
                <c:pt idx="858">
                  <c:v>38084</c:v>
                </c:pt>
                <c:pt idx="859">
                  <c:v>38085</c:v>
                </c:pt>
                <c:pt idx="860">
                  <c:v>38086</c:v>
                </c:pt>
                <c:pt idx="861">
                  <c:v>38087</c:v>
                </c:pt>
                <c:pt idx="862">
                  <c:v>38088</c:v>
                </c:pt>
                <c:pt idx="863">
                  <c:v>38089</c:v>
                </c:pt>
                <c:pt idx="864">
                  <c:v>38090</c:v>
                </c:pt>
                <c:pt idx="865">
                  <c:v>38091</c:v>
                </c:pt>
                <c:pt idx="866">
                  <c:v>38092</c:v>
                </c:pt>
                <c:pt idx="867">
                  <c:v>38093</c:v>
                </c:pt>
                <c:pt idx="868">
                  <c:v>38094</c:v>
                </c:pt>
                <c:pt idx="869">
                  <c:v>38095</c:v>
                </c:pt>
                <c:pt idx="870">
                  <c:v>38096</c:v>
                </c:pt>
                <c:pt idx="871">
                  <c:v>38097</c:v>
                </c:pt>
                <c:pt idx="872">
                  <c:v>38098</c:v>
                </c:pt>
                <c:pt idx="873">
                  <c:v>38099</c:v>
                </c:pt>
                <c:pt idx="874">
                  <c:v>38100</c:v>
                </c:pt>
                <c:pt idx="875">
                  <c:v>38101</c:v>
                </c:pt>
                <c:pt idx="876">
                  <c:v>38102</c:v>
                </c:pt>
                <c:pt idx="877">
                  <c:v>38103</c:v>
                </c:pt>
                <c:pt idx="878">
                  <c:v>38104</c:v>
                </c:pt>
                <c:pt idx="879">
                  <c:v>38105</c:v>
                </c:pt>
                <c:pt idx="880">
                  <c:v>38106</c:v>
                </c:pt>
                <c:pt idx="881">
                  <c:v>38107</c:v>
                </c:pt>
                <c:pt idx="882">
                  <c:v>38108</c:v>
                </c:pt>
                <c:pt idx="883">
                  <c:v>38109</c:v>
                </c:pt>
                <c:pt idx="884">
                  <c:v>38110</c:v>
                </c:pt>
                <c:pt idx="885">
                  <c:v>38111</c:v>
                </c:pt>
                <c:pt idx="886">
                  <c:v>38112</c:v>
                </c:pt>
                <c:pt idx="887">
                  <c:v>38113</c:v>
                </c:pt>
                <c:pt idx="888">
                  <c:v>38114</c:v>
                </c:pt>
                <c:pt idx="889">
                  <c:v>38115</c:v>
                </c:pt>
                <c:pt idx="890">
                  <c:v>38116</c:v>
                </c:pt>
                <c:pt idx="891">
                  <c:v>38117</c:v>
                </c:pt>
                <c:pt idx="892">
                  <c:v>38118</c:v>
                </c:pt>
                <c:pt idx="893">
                  <c:v>38119</c:v>
                </c:pt>
                <c:pt idx="894">
                  <c:v>38120</c:v>
                </c:pt>
                <c:pt idx="895">
                  <c:v>38121</c:v>
                </c:pt>
                <c:pt idx="896">
                  <c:v>38122</c:v>
                </c:pt>
                <c:pt idx="897">
                  <c:v>38123</c:v>
                </c:pt>
                <c:pt idx="898">
                  <c:v>38124</c:v>
                </c:pt>
                <c:pt idx="899">
                  <c:v>38125</c:v>
                </c:pt>
                <c:pt idx="900">
                  <c:v>38126</c:v>
                </c:pt>
                <c:pt idx="901">
                  <c:v>38127</c:v>
                </c:pt>
                <c:pt idx="902">
                  <c:v>38128</c:v>
                </c:pt>
                <c:pt idx="903">
                  <c:v>38129</c:v>
                </c:pt>
                <c:pt idx="904">
                  <c:v>38130</c:v>
                </c:pt>
                <c:pt idx="905">
                  <c:v>38131</c:v>
                </c:pt>
                <c:pt idx="906">
                  <c:v>38132</c:v>
                </c:pt>
                <c:pt idx="907">
                  <c:v>38133</c:v>
                </c:pt>
                <c:pt idx="908">
                  <c:v>38134</c:v>
                </c:pt>
                <c:pt idx="909">
                  <c:v>38135</c:v>
                </c:pt>
                <c:pt idx="910">
                  <c:v>38136</c:v>
                </c:pt>
                <c:pt idx="911">
                  <c:v>38137</c:v>
                </c:pt>
                <c:pt idx="912">
                  <c:v>38138</c:v>
                </c:pt>
                <c:pt idx="913">
                  <c:v>38139</c:v>
                </c:pt>
                <c:pt idx="914">
                  <c:v>38140</c:v>
                </c:pt>
                <c:pt idx="915">
                  <c:v>38141</c:v>
                </c:pt>
                <c:pt idx="916">
                  <c:v>38142</c:v>
                </c:pt>
                <c:pt idx="917">
                  <c:v>38143</c:v>
                </c:pt>
                <c:pt idx="918">
                  <c:v>38144</c:v>
                </c:pt>
                <c:pt idx="919">
                  <c:v>38145</c:v>
                </c:pt>
                <c:pt idx="920">
                  <c:v>38146</c:v>
                </c:pt>
                <c:pt idx="921">
                  <c:v>38147</c:v>
                </c:pt>
                <c:pt idx="922">
                  <c:v>38148</c:v>
                </c:pt>
                <c:pt idx="923">
                  <c:v>38149</c:v>
                </c:pt>
                <c:pt idx="924">
                  <c:v>38150</c:v>
                </c:pt>
                <c:pt idx="925">
                  <c:v>38151</c:v>
                </c:pt>
                <c:pt idx="926">
                  <c:v>38152</c:v>
                </c:pt>
                <c:pt idx="927">
                  <c:v>38153</c:v>
                </c:pt>
                <c:pt idx="928">
                  <c:v>38154</c:v>
                </c:pt>
                <c:pt idx="929">
                  <c:v>38155</c:v>
                </c:pt>
                <c:pt idx="930">
                  <c:v>38156</c:v>
                </c:pt>
                <c:pt idx="931">
                  <c:v>38157</c:v>
                </c:pt>
                <c:pt idx="932">
                  <c:v>38158</c:v>
                </c:pt>
                <c:pt idx="933">
                  <c:v>38159</c:v>
                </c:pt>
                <c:pt idx="934">
                  <c:v>38160</c:v>
                </c:pt>
                <c:pt idx="935">
                  <c:v>38161</c:v>
                </c:pt>
                <c:pt idx="936">
                  <c:v>38162</c:v>
                </c:pt>
                <c:pt idx="937">
                  <c:v>38163</c:v>
                </c:pt>
                <c:pt idx="938">
                  <c:v>38164</c:v>
                </c:pt>
                <c:pt idx="939">
                  <c:v>38165</c:v>
                </c:pt>
                <c:pt idx="940">
                  <c:v>38166</c:v>
                </c:pt>
                <c:pt idx="941">
                  <c:v>38167</c:v>
                </c:pt>
                <c:pt idx="942">
                  <c:v>38168</c:v>
                </c:pt>
                <c:pt idx="943">
                  <c:v>38169</c:v>
                </c:pt>
                <c:pt idx="944">
                  <c:v>38170</c:v>
                </c:pt>
                <c:pt idx="945">
                  <c:v>38171</c:v>
                </c:pt>
                <c:pt idx="946">
                  <c:v>38172</c:v>
                </c:pt>
                <c:pt idx="947">
                  <c:v>38173</c:v>
                </c:pt>
                <c:pt idx="948">
                  <c:v>38174</c:v>
                </c:pt>
                <c:pt idx="949">
                  <c:v>38175</c:v>
                </c:pt>
                <c:pt idx="950">
                  <c:v>38176</c:v>
                </c:pt>
                <c:pt idx="951">
                  <c:v>38177</c:v>
                </c:pt>
                <c:pt idx="952">
                  <c:v>38178</c:v>
                </c:pt>
                <c:pt idx="953">
                  <c:v>38179</c:v>
                </c:pt>
                <c:pt idx="954">
                  <c:v>38180</c:v>
                </c:pt>
                <c:pt idx="955">
                  <c:v>38181</c:v>
                </c:pt>
                <c:pt idx="956">
                  <c:v>38182</c:v>
                </c:pt>
                <c:pt idx="957">
                  <c:v>38183</c:v>
                </c:pt>
                <c:pt idx="958">
                  <c:v>38184</c:v>
                </c:pt>
                <c:pt idx="959">
                  <c:v>38185</c:v>
                </c:pt>
                <c:pt idx="960">
                  <c:v>38186</c:v>
                </c:pt>
                <c:pt idx="961">
                  <c:v>38187</c:v>
                </c:pt>
                <c:pt idx="962">
                  <c:v>38188</c:v>
                </c:pt>
                <c:pt idx="963">
                  <c:v>38189</c:v>
                </c:pt>
                <c:pt idx="964">
                  <c:v>38190</c:v>
                </c:pt>
                <c:pt idx="965">
                  <c:v>38191</c:v>
                </c:pt>
                <c:pt idx="966">
                  <c:v>38192</c:v>
                </c:pt>
                <c:pt idx="967">
                  <c:v>38193</c:v>
                </c:pt>
                <c:pt idx="968">
                  <c:v>38194</c:v>
                </c:pt>
                <c:pt idx="969">
                  <c:v>38195</c:v>
                </c:pt>
                <c:pt idx="970">
                  <c:v>38196</c:v>
                </c:pt>
                <c:pt idx="971">
                  <c:v>38197</c:v>
                </c:pt>
                <c:pt idx="972">
                  <c:v>38198</c:v>
                </c:pt>
                <c:pt idx="973">
                  <c:v>38199</c:v>
                </c:pt>
                <c:pt idx="974">
                  <c:v>38200</c:v>
                </c:pt>
                <c:pt idx="975">
                  <c:v>38201</c:v>
                </c:pt>
                <c:pt idx="976">
                  <c:v>38202</c:v>
                </c:pt>
                <c:pt idx="977">
                  <c:v>38203</c:v>
                </c:pt>
                <c:pt idx="978">
                  <c:v>38204</c:v>
                </c:pt>
                <c:pt idx="979">
                  <c:v>38205</c:v>
                </c:pt>
                <c:pt idx="980">
                  <c:v>38206</c:v>
                </c:pt>
                <c:pt idx="981">
                  <c:v>38207</c:v>
                </c:pt>
                <c:pt idx="982">
                  <c:v>38208</c:v>
                </c:pt>
                <c:pt idx="983">
                  <c:v>38209</c:v>
                </c:pt>
                <c:pt idx="984">
                  <c:v>38210</c:v>
                </c:pt>
                <c:pt idx="985">
                  <c:v>38211</c:v>
                </c:pt>
                <c:pt idx="986">
                  <c:v>38212</c:v>
                </c:pt>
                <c:pt idx="987">
                  <c:v>38213</c:v>
                </c:pt>
                <c:pt idx="988">
                  <c:v>38214</c:v>
                </c:pt>
                <c:pt idx="989">
                  <c:v>38215</c:v>
                </c:pt>
                <c:pt idx="990">
                  <c:v>38216</c:v>
                </c:pt>
                <c:pt idx="991">
                  <c:v>38217</c:v>
                </c:pt>
                <c:pt idx="992">
                  <c:v>38218</c:v>
                </c:pt>
                <c:pt idx="993">
                  <c:v>38219</c:v>
                </c:pt>
                <c:pt idx="994">
                  <c:v>38220</c:v>
                </c:pt>
                <c:pt idx="995">
                  <c:v>38221</c:v>
                </c:pt>
                <c:pt idx="996">
                  <c:v>38222</c:v>
                </c:pt>
                <c:pt idx="997">
                  <c:v>38223</c:v>
                </c:pt>
                <c:pt idx="998">
                  <c:v>38224</c:v>
                </c:pt>
                <c:pt idx="999">
                  <c:v>38225</c:v>
                </c:pt>
                <c:pt idx="1000">
                  <c:v>38226</c:v>
                </c:pt>
                <c:pt idx="1001">
                  <c:v>38227</c:v>
                </c:pt>
                <c:pt idx="1002">
                  <c:v>38228</c:v>
                </c:pt>
                <c:pt idx="1003">
                  <c:v>38229</c:v>
                </c:pt>
                <c:pt idx="1004">
                  <c:v>38230</c:v>
                </c:pt>
                <c:pt idx="1005">
                  <c:v>38231</c:v>
                </c:pt>
                <c:pt idx="1006">
                  <c:v>38232</c:v>
                </c:pt>
                <c:pt idx="1007">
                  <c:v>38233</c:v>
                </c:pt>
                <c:pt idx="1008">
                  <c:v>38234</c:v>
                </c:pt>
                <c:pt idx="1009">
                  <c:v>38235</c:v>
                </c:pt>
                <c:pt idx="1010">
                  <c:v>38236</c:v>
                </c:pt>
                <c:pt idx="1011">
                  <c:v>38237</c:v>
                </c:pt>
                <c:pt idx="1012">
                  <c:v>38238</c:v>
                </c:pt>
                <c:pt idx="1013">
                  <c:v>38239</c:v>
                </c:pt>
                <c:pt idx="1014">
                  <c:v>38240</c:v>
                </c:pt>
                <c:pt idx="1015">
                  <c:v>38241</c:v>
                </c:pt>
                <c:pt idx="1016">
                  <c:v>38242</c:v>
                </c:pt>
                <c:pt idx="1017">
                  <c:v>38243</c:v>
                </c:pt>
                <c:pt idx="1018">
                  <c:v>38244</c:v>
                </c:pt>
                <c:pt idx="1019">
                  <c:v>38245</c:v>
                </c:pt>
                <c:pt idx="1020">
                  <c:v>38246</c:v>
                </c:pt>
                <c:pt idx="1021">
                  <c:v>38247</c:v>
                </c:pt>
                <c:pt idx="1022">
                  <c:v>38248</c:v>
                </c:pt>
                <c:pt idx="1023">
                  <c:v>38249</c:v>
                </c:pt>
                <c:pt idx="1024">
                  <c:v>38250</c:v>
                </c:pt>
                <c:pt idx="1025">
                  <c:v>38251</c:v>
                </c:pt>
                <c:pt idx="1026">
                  <c:v>38252</c:v>
                </c:pt>
                <c:pt idx="1027">
                  <c:v>38253</c:v>
                </c:pt>
                <c:pt idx="1028">
                  <c:v>38254</c:v>
                </c:pt>
                <c:pt idx="1029">
                  <c:v>38255</c:v>
                </c:pt>
                <c:pt idx="1030">
                  <c:v>38256</c:v>
                </c:pt>
                <c:pt idx="1031">
                  <c:v>38257</c:v>
                </c:pt>
                <c:pt idx="1032">
                  <c:v>38258</c:v>
                </c:pt>
                <c:pt idx="1033">
                  <c:v>38259</c:v>
                </c:pt>
                <c:pt idx="1034">
                  <c:v>38260</c:v>
                </c:pt>
                <c:pt idx="1035">
                  <c:v>38261</c:v>
                </c:pt>
                <c:pt idx="1036">
                  <c:v>38262</c:v>
                </c:pt>
                <c:pt idx="1037">
                  <c:v>38263</c:v>
                </c:pt>
                <c:pt idx="1038">
                  <c:v>38264</c:v>
                </c:pt>
                <c:pt idx="1039">
                  <c:v>38265</c:v>
                </c:pt>
                <c:pt idx="1040">
                  <c:v>38266</c:v>
                </c:pt>
                <c:pt idx="1041">
                  <c:v>38267</c:v>
                </c:pt>
                <c:pt idx="1042">
                  <c:v>38268</c:v>
                </c:pt>
                <c:pt idx="1043">
                  <c:v>38269</c:v>
                </c:pt>
                <c:pt idx="1044">
                  <c:v>38270</c:v>
                </c:pt>
                <c:pt idx="1045">
                  <c:v>38271</c:v>
                </c:pt>
                <c:pt idx="1046">
                  <c:v>38272</c:v>
                </c:pt>
                <c:pt idx="1047">
                  <c:v>38273</c:v>
                </c:pt>
                <c:pt idx="1048">
                  <c:v>38274</c:v>
                </c:pt>
                <c:pt idx="1049">
                  <c:v>38275</c:v>
                </c:pt>
                <c:pt idx="1050">
                  <c:v>38276</c:v>
                </c:pt>
                <c:pt idx="1051">
                  <c:v>38277</c:v>
                </c:pt>
                <c:pt idx="1052">
                  <c:v>38278</c:v>
                </c:pt>
                <c:pt idx="1053">
                  <c:v>38279</c:v>
                </c:pt>
                <c:pt idx="1054">
                  <c:v>38280</c:v>
                </c:pt>
                <c:pt idx="1055">
                  <c:v>38281</c:v>
                </c:pt>
                <c:pt idx="1056">
                  <c:v>38282</c:v>
                </c:pt>
                <c:pt idx="1057">
                  <c:v>38283</c:v>
                </c:pt>
                <c:pt idx="1058">
                  <c:v>38284</c:v>
                </c:pt>
                <c:pt idx="1059">
                  <c:v>38285</c:v>
                </c:pt>
                <c:pt idx="1060">
                  <c:v>38286</c:v>
                </c:pt>
                <c:pt idx="1061">
                  <c:v>38287</c:v>
                </c:pt>
                <c:pt idx="1062">
                  <c:v>38288</c:v>
                </c:pt>
                <c:pt idx="1063">
                  <c:v>38289</c:v>
                </c:pt>
                <c:pt idx="1064">
                  <c:v>38290</c:v>
                </c:pt>
                <c:pt idx="1065">
                  <c:v>38291</c:v>
                </c:pt>
                <c:pt idx="1066">
                  <c:v>38292</c:v>
                </c:pt>
                <c:pt idx="1067">
                  <c:v>38293</c:v>
                </c:pt>
                <c:pt idx="1068">
                  <c:v>38294</c:v>
                </c:pt>
                <c:pt idx="1069">
                  <c:v>38295</c:v>
                </c:pt>
                <c:pt idx="1070">
                  <c:v>38296</c:v>
                </c:pt>
                <c:pt idx="1071">
                  <c:v>38297</c:v>
                </c:pt>
                <c:pt idx="1072">
                  <c:v>38298</c:v>
                </c:pt>
                <c:pt idx="1073">
                  <c:v>38299</c:v>
                </c:pt>
                <c:pt idx="1074">
                  <c:v>38300</c:v>
                </c:pt>
                <c:pt idx="1075">
                  <c:v>38301</c:v>
                </c:pt>
                <c:pt idx="1076">
                  <c:v>38302</c:v>
                </c:pt>
                <c:pt idx="1077">
                  <c:v>38303</c:v>
                </c:pt>
                <c:pt idx="1078">
                  <c:v>38304</c:v>
                </c:pt>
                <c:pt idx="1079">
                  <c:v>38305</c:v>
                </c:pt>
                <c:pt idx="1080">
                  <c:v>38306</c:v>
                </c:pt>
                <c:pt idx="1081">
                  <c:v>38307</c:v>
                </c:pt>
                <c:pt idx="1082">
                  <c:v>38308</c:v>
                </c:pt>
                <c:pt idx="1083">
                  <c:v>38309</c:v>
                </c:pt>
                <c:pt idx="1084">
                  <c:v>38310</c:v>
                </c:pt>
                <c:pt idx="1085">
                  <c:v>38311</c:v>
                </c:pt>
                <c:pt idx="1086">
                  <c:v>38312</c:v>
                </c:pt>
                <c:pt idx="1087">
                  <c:v>38313</c:v>
                </c:pt>
                <c:pt idx="1088">
                  <c:v>38314</c:v>
                </c:pt>
                <c:pt idx="1089">
                  <c:v>38315</c:v>
                </c:pt>
                <c:pt idx="1090">
                  <c:v>38316</c:v>
                </c:pt>
                <c:pt idx="1091">
                  <c:v>38317</c:v>
                </c:pt>
                <c:pt idx="1092">
                  <c:v>38318</c:v>
                </c:pt>
                <c:pt idx="1093">
                  <c:v>38319</c:v>
                </c:pt>
                <c:pt idx="1094">
                  <c:v>38320</c:v>
                </c:pt>
                <c:pt idx="1095">
                  <c:v>38321</c:v>
                </c:pt>
                <c:pt idx="1096">
                  <c:v>38322</c:v>
                </c:pt>
                <c:pt idx="1097">
                  <c:v>38323</c:v>
                </c:pt>
                <c:pt idx="1098">
                  <c:v>38324</c:v>
                </c:pt>
                <c:pt idx="1099">
                  <c:v>38325</c:v>
                </c:pt>
                <c:pt idx="1100">
                  <c:v>38326</c:v>
                </c:pt>
                <c:pt idx="1101">
                  <c:v>38327</c:v>
                </c:pt>
                <c:pt idx="1102">
                  <c:v>38328</c:v>
                </c:pt>
                <c:pt idx="1103">
                  <c:v>38329</c:v>
                </c:pt>
                <c:pt idx="1104">
                  <c:v>38330</c:v>
                </c:pt>
                <c:pt idx="1105">
                  <c:v>38331</c:v>
                </c:pt>
                <c:pt idx="1106">
                  <c:v>38332</c:v>
                </c:pt>
                <c:pt idx="1107">
                  <c:v>38333</c:v>
                </c:pt>
                <c:pt idx="1108">
                  <c:v>38334</c:v>
                </c:pt>
                <c:pt idx="1109">
                  <c:v>38335</c:v>
                </c:pt>
                <c:pt idx="1110">
                  <c:v>38336</c:v>
                </c:pt>
                <c:pt idx="1111">
                  <c:v>38337</c:v>
                </c:pt>
                <c:pt idx="1112">
                  <c:v>38338</c:v>
                </c:pt>
                <c:pt idx="1113">
                  <c:v>38339</c:v>
                </c:pt>
                <c:pt idx="1114">
                  <c:v>38340</c:v>
                </c:pt>
                <c:pt idx="1115">
                  <c:v>38341</c:v>
                </c:pt>
                <c:pt idx="1116">
                  <c:v>38342</c:v>
                </c:pt>
                <c:pt idx="1117">
                  <c:v>38343</c:v>
                </c:pt>
                <c:pt idx="1118">
                  <c:v>38344</c:v>
                </c:pt>
                <c:pt idx="1119">
                  <c:v>38345</c:v>
                </c:pt>
                <c:pt idx="1120">
                  <c:v>38346</c:v>
                </c:pt>
                <c:pt idx="1121">
                  <c:v>38347</c:v>
                </c:pt>
                <c:pt idx="1122">
                  <c:v>38348</c:v>
                </c:pt>
                <c:pt idx="1123">
                  <c:v>38349</c:v>
                </c:pt>
                <c:pt idx="1124">
                  <c:v>38350</c:v>
                </c:pt>
                <c:pt idx="1125">
                  <c:v>38351</c:v>
                </c:pt>
                <c:pt idx="1126">
                  <c:v>38352</c:v>
                </c:pt>
                <c:pt idx="1127">
                  <c:v>38353</c:v>
                </c:pt>
                <c:pt idx="1128">
                  <c:v>38354</c:v>
                </c:pt>
                <c:pt idx="1129">
                  <c:v>38355</c:v>
                </c:pt>
                <c:pt idx="1130">
                  <c:v>38356</c:v>
                </c:pt>
                <c:pt idx="1131">
                  <c:v>38357</c:v>
                </c:pt>
                <c:pt idx="1132">
                  <c:v>38358</c:v>
                </c:pt>
                <c:pt idx="1133">
                  <c:v>38359</c:v>
                </c:pt>
                <c:pt idx="1134">
                  <c:v>38360</c:v>
                </c:pt>
                <c:pt idx="1135">
                  <c:v>38361</c:v>
                </c:pt>
                <c:pt idx="1136">
                  <c:v>38362</c:v>
                </c:pt>
                <c:pt idx="1137">
                  <c:v>38363</c:v>
                </c:pt>
                <c:pt idx="1138">
                  <c:v>38364</c:v>
                </c:pt>
                <c:pt idx="1139">
                  <c:v>38365</c:v>
                </c:pt>
                <c:pt idx="1140">
                  <c:v>38366</c:v>
                </c:pt>
                <c:pt idx="1141">
                  <c:v>38367</c:v>
                </c:pt>
                <c:pt idx="1142">
                  <c:v>38368</c:v>
                </c:pt>
                <c:pt idx="1143">
                  <c:v>38369</c:v>
                </c:pt>
                <c:pt idx="1144">
                  <c:v>38370</c:v>
                </c:pt>
                <c:pt idx="1145">
                  <c:v>38371</c:v>
                </c:pt>
                <c:pt idx="1146">
                  <c:v>38372</c:v>
                </c:pt>
                <c:pt idx="1147">
                  <c:v>38373</c:v>
                </c:pt>
                <c:pt idx="1148">
                  <c:v>38374</c:v>
                </c:pt>
                <c:pt idx="1149">
                  <c:v>38375</c:v>
                </c:pt>
                <c:pt idx="1150">
                  <c:v>38376</c:v>
                </c:pt>
                <c:pt idx="1151">
                  <c:v>38377</c:v>
                </c:pt>
                <c:pt idx="1152">
                  <c:v>38378</c:v>
                </c:pt>
                <c:pt idx="1153">
                  <c:v>38379</c:v>
                </c:pt>
                <c:pt idx="1154">
                  <c:v>38380</c:v>
                </c:pt>
                <c:pt idx="1155">
                  <c:v>38381</c:v>
                </c:pt>
                <c:pt idx="1156">
                  <c:v>38382</c:v>
                </c:pt>
                <c:pt idx="1157">
                  <c:v>38383</c:v>
                </c:pt>
                <c:pt idx="1158">
                  <c:v>38384</c:v>
                </c:pt>
                <c:pt idx="1159">
                  <c:v>38385</c:v>
                </c:pt>
                <c:pt idx="1160">
                  <c:v>38386</c:v>
                </c:pt>
                <c:pt idx="1161">
                  <c:v>38387</c:v>
                </c:pt>
                <c:pt idx="1162">
                  <c:v>38388</c:v>
                </c:pt>
                <c:pt idx="1163">
                  <c:v>38389</c:v>
                </c:pt>
                <c:pt idx="1164">
                  <c:v>38390</c:v>
                </c:pt>
                <c:pt idx="1165">
                  <c:v>38391</c:v>
                </c:pt>
                <c:pt idx="1166">
                  <c:v>38392</c:v>
                </c:pt>
                <c:pt idx="1167">
                  <c:v>38393</c:v>
                </c:pt>
                <c:pt idx="1168">
                  <c:v>38394</c:v>
                </c:pt>
                <c:pt idx="1169">
                  <c:v>38395</c:v>
                </c:pt>
                <c:pt idx="1170">
                  <c:v>38396</c:v>
                </c:pt>
                <c:pt idx="1171">
                  <c:v>38397</c:v>
                </c:pt>
                <c:pt idx="1172">
                  <c:v>38398</c:v>
                </c:pt>
                <c:pt idx="1173">
                  <c:v>38399</c:v>
                </c:pt>
                <c:pt idx="1174">
                  <c:v>38400</c:v>
                </c:pt>
                <c:pt idx="1175">
                  <c:v>38401</c:v>
                </c:pt>
                <c:pt idx="1176">
                  <c:v>38402</c:v>
                </c:pt>
                <c:pt idx="1177">
                  <c:v>38403</c:v>
                </c:pt>
                <c:pt idx="1178">
                  <c:v>38404</c:v>
                </c:pt>
                <c:pt idx="1179">
                  <c:v>38405</c:v>
                </c:pt>
                <c:pt idx="1180">
                  <c:v>38406</c:v>
                </c:pt>
                <c:pt idx="1181">
                  <c:v>38407</c:v>
                </c:pt>
                <c:pt idx="1182">
                  <c:v>38408</c:v>
                </c:pt>
                <c:pt idx="1183">
                  <c:v>38409</c:v>
                </c:pt>
                <c:pt idx="1184">
                  <c:v>38410</c:v>
                </c:pt>
                <c:pt idx="1185">
                  <c:v>38411</c:v>
                </c:pt>
                <c:pt idx="1186">
                  <c:v>38412</c:v>
                </c:pt>
                <c:pt idx="1187">
                  <c:v>38413</c:v>
                </c:pt>
                <c:pt idx="1188">
                  <c:v>38414</c:v>
                </c:pt>
                <c:pt idx="1189">
                  <c:v>38415</c:v>
                </c:pt>
                <c:pt idx="1190">
                  <c:v>38416</c:v>
                </c:pt>
                <c:pt idx="1191">
                  <c:v>38417</c:v>
                </c:pt>
                <c:pt idx="1192">
                  <c:v>38418</c:v>
                </c:pt>
                <c:pt idx="1193">
                  <c:v>38419</c:v>
                </c:pt>
                <c:pt idx="1194">
                  <c:v>38420</c:v>
                </c:pt>
                <c:pt idx="1195">
                  <c:v>38421</c:v>
                </c:pt>
                <c:pt idx="1196">
                  <c:v>38422</c:v>
                </c:pt>
                <c:pt idx="1197">
                  <c:v>38423</c:v>
                </c:pt>
                <c:pt idx="1198">
                  <c:v>38424</c:v>
                </c:pt>
                <c:pt idx="1199">
                  <c:v>38425</c:v>
                </c:pt>
                <c:pt idx="1200">
                  <c:v>38426</c:v>
                </c:pt>
                <c:pt idx="1201">
                  <c:v>38427</c:v>
                </c:pt>
                <c:pt idx="1202">
                  <c:v>38428</c:v>
                </c:pt>
                <c:pt idx="1203">
                  <c:v>38429</c:v>
                </c:pt>
                <c:pt idx="1204">
                  <c:v>38430</c:v>
                </c:pt>
                <c:pt idx="1205">
                  <c:v>38431</c:v>
                </c:pt>
                <c:pt idx="1206">
                  <c:v>38432</c:v>
                </c:pt>
                <c:pt idx="1207">
                  <c:v>38433</c:v>
                </c:pt>
                <c:pt idx="1208">
                  <c:v>38434</c:v>
                </c:pt>
                <c:pt idx="1209">
                  <c:v>38435</c:v>
                </c:pt>
                <c:pt idx="1210">
                  <c:v>38436</c:v>
                </c:pt>
                <c:pt idx="1211">
                  <c:v>38437</c:v>
                </c:pt>
                <c:pt idx="1212">
                  <c:v>38438</c:v>
                </c:pt>
                <c:pt idx="1213">
                  <c:v>38439</c:v>
                </c:pt>
                <c:pt idx="1214">
                  <c:v>38440</c:v>
                </c:pt>
                <c:pt idx="1215">
                  <c:v>38441</c:v>
                </c:pt>
                <c:pt idx="1216">
                  <c:v>38442</c:v>
                </c:pt>
                <c:pt idx="1217">
                  <c:v>38443</c:v>
                </c:pt>
                <c:pt idx="1218">
                  <c:v>38444</c:v>
                </c:pt>
                <c:pt idx="1219">
                  <c:v>38445</c:v>
                </c:pt>
                <c:pt idx="1220">
                  <c:v>38446</c:v>
                </c:pt>
                <c:pt idx="1221">
                  <c:v>38447</c:v>
                </c:pt>
                <c:pt idx="1222">
                  <c:v>38448</c:v>
                </c:pt>
                <c:pt idx="1223">
                  <c:v>38449</c:v>
                </c:pt>
                <c:pt idx="1224">
                  <c:v>38450</c:v>
                </c:pt>
                <c:pt idx="1225">
                  <c:v>38451</c:v>
                </c:pt>
                <c:pt idx="1226">
                  <c:v>38452</c:v>
                </c:pt>
                <c:pt idx="1227">
                  <c:v>38453</c:v>
                </c:pt>
                <c:pt idx="1228">
                  <c:v>38454</c:v>
                </c:pt>
                <c:pt idx="1229">
                  <c:v>38455</c:v>
                </c:pt>
                <c:pt idx="1230">
                  <c:v>38456</c:v>
                </c:pt>
                <c:pt idx="1231">
                  <c:v>38457</c:v>
                </c:pt>
                <c:pt idx="1232">
                  <c:v>38458</c:v>
                </c:pt>
                <c:pt idx="1233">
                  <c:v>38459</c:v>
                </c:pt>
                <c:pt idx="1234">
                  <c:v>38460</c:v>
                </c:pt>
                <c:pt idx="1235">
                  <c:v>38461</c:v>
                </c:pt>
                <c:pt idx="1236">
                  <c:v>38462</c:v>
                </c:pt>
                <c:pt idx="1237">
                  <c:v>38463</c:v>
                </c:pt>
                <c:pt idx="1238">
                  <c:v>38464</c:v>
                </c:pt>
                <c:pt idx="1239">
                  <c:v>38465</c:v>
                </c:pt>
                <c:pt idx="1240">
                  <c:v>38466</c:v>
                </c:pt>
                <c:pt idx="1241">
                  <c:v>38467</c:v>
                </c:pt>
                <c:pt idx="1242">
                  <c:v>38468</c:v>
                </c:pt>
                <c:pt idx="1243">
                  <c:v>38469</c:v>
                </c:pt>
                <c:pt idx="1244">
                  <c:v>38470</c:v>
                </c:pt>
                <c:pt idx="1245">
                  <c:v>38471</c:v>
                </c:pt>
                <c:pt idx="1246">
                  <c:v>38472</c:v>
                </c:pt>
                <c:pt idx="1247">
                  <c:v>38473</c:v>
                </c:pt>
                <c:pt idx="1248">
                  <c:v>38474</c:v>
                </c:pt>
                <c:pt idx="1249">
                  <c:v>38475</c:v>
                </c:pt>
                <c:pt idx="1250">
                  <c:v>38476</c:v>
                </c:pt>
                <c:pt idx="1251">
                  <c:v>38477</c:v>
                </c:pt>
                <c:pt idx="1252">
                  <c:v>38478</c:v>
                </c:pt>
                <c:pt idx="1253">
                  <c:v>38479</c:v>
                </c:pt>
                <c:pt idx="1254">
                  <c:v>38480</c:v>
                </c:pt>
                <c:pt idx="1255">
                  <c:v>38481</c:v>
                </c:pt>
                <c:pt idx="1256">
                  <c:v>38482</c:v>
                </c:pt>
                <c:pt idx="1257">
                  <c:v>38483</c:v>
                </c:pt>
                <c:pt idx="1258">
                  <c:v>38484</c:v>
                </c:pt>
                <c:pt idx="1259">
                  <c:v>38485</c:v>
                </c:pt>
                <c:pt idx="1260">
                  <c:v>38486</c:v>
                </c:pt>
                <c:pt idx="1261">
                  <c:v>38487</c:v>
                </c:pt>
                <c:pt idx="1262">
                  <c:v>38488</c:v>
                </c:pt>
                <c:pt idx="1263">
                  <c:v>38489</c:v>
                </c:pt>
                <c:pt idx="1264">
                  <c:v>38490</c:v>
                </c:pt>
                <c:pt idx="1265">
                  <c:v>38491</c:v>
                </c:pt>
                <c:pt idx="1266">
                  <c:v>38492</c:v>
                </c:pt>
                <c:pt idx="1267">
                  <c:v>38493</c:v>
                </c:pt>
                <c:pt idx="1268">
                  <c:v>38494</c:v>
                </c:pt>
                <c:pt idx="1269">
                  <c:v>38495</c:v>
                </c:pt>
                <c:pt idx="1270">
                  <c:v>38496</c:v>
                </c:pt>
                <c:pt idx="1271">
                  <c:v>38497</c:v>
                </c:pt>
                <c:pt idx="1272">
                  <c:v>38498</c:v>
                </c:pt>
                <c:pt idx="1273">
                  <c:v>38499</c:v>
                </c:pt>
                <c:pt idx="1274">
                  <c:v>38500</c:v>
                </c:pt>
                <c:pt idx="1275">
                  <c:v>38501</c:v>
                </c:pt>
                <c:pt idx="1276">
                  <c:v>38502</c:v>
                </c:pt>
                <c:pt idx="1277">
                  <c:v>38503</c:v>
                </c:pt>
                <c:pt idx="1278">
                  <c:v>38504</c:v>
                </c:pt>
                <c:pt idx="1279">
                  <c:v>38505</c:v>
                </c:pt>
                <c:pt idx="1280">
                  <c:v>38506</c:v>
                </c:pt>
                <c:pt idx="1281">
                  <c:v>38507</c:v>
                </c:pt>
                <c:pt idx="1282">
                  <c:v>38508</c:v>
                </c:pt>
                <c:pt idx="1283">
                  <c:v>38509</c:v>
                </c:pt>
                <c:pt idx="1284">
                  <c:v>38510</c:v>
                </c:pt>
                <c:pt idx="1285">
                  <c:v>38511</c:v>
                </c:pt>
                <c:pt idx="1286">
                  <c:v>38512</c:v>
                </c:pt>
                <c:pt idx="1287">
                  <c:v>38513</c:v>
                </c:pt>
                <c:pt idx="1288">
                  <c:v>38514</c:v>
                </c:pt>
                <c:pt idx="1289">
                  <c:v>38515</c:v>
                </c:pt>
                <c:pt idx="1290">
                  <c:v>38516</c:v>
                </c:pt>
                <c:pt idx="1291">
                  <c:v>38517</c:v>
                </c:pt>
                <c:pt idx="1292">
                  <c:v>38518</c:v>
                </c:pt>
                <c:pt idx="1293">
                  <c:v>38519</c:v>
                </c:pt>
                <c:pt idx="1294">
                  <c:v>38520</c:v>
                </c:pt>
                <c:pt idx="1295">
                  <c:v>38521</c:v>
                </c:pt>
                <c:pt idx="1296">
                  <c:v>38522</c:v>
                </c:pt>
                <c:pt idx="1297">
                  <c:v>38523</c:v>
                </c:pt>
                <c:pt idx="1298">
                  <c:v>38524</c:v>
                </c:pt>
                <c:pt idx="1299">
                  <c:v>38525</c:v>
                </c:pt>
                <c:pt idx="1300">
                  <c:v>38526</c:v>
                </c:pt>
                <c:pt idx="1301">
                  <c:v>38527</c:v>
                </c:pt>
                <c:pt idx="1302">
                  <c:v>38528</c:v>
                </c:pt>
                <c:pt idx="1303">
                  <c:v>38529</c:v>
                </c:pt>
                <c:pt idx="1304">
                  <c:v>38530</c:v>
                </c:pt>
                <c:pt idx="1305">
                  <c:v>38531</c:v>
                </c:pt>
                <c:pt idx="1306">
                  <c:v>38532</c:v>
                </c:pt>
                <c:pt idx="1307">
                  <c:v>38533</c:v>
                </c:pt>
                <c:pt idx="1308">
                  <c:v>38534</c:v>
                </c:pt>
                <c:pt idx="1309">
                  <c:v>38535</c:v>
                </c:pt>
                <c:pt idx="1310">
                  <c:v>38536</c:v>
                </c:pt>
                <c:pt idx="1311">
                  <c:v>38537</c:v>
                </c:pt>
                <c:pt idx="1312">
                  <c:v>38538</c:v>
                </c:pt>
                <c:pt idx="1313">
                  <c:v>38539</c:v>
                </c:pt>
                <c:pt idx="1314">
                  <c:v>38540</c:v>
                </c:pt>
                <c:pt idx="1315">
                  <c:v>38541</c:v>
                </c:pt>
                <c:pt idx="1316">
                  <c:v>38542</c:v>
                </c:pt>
                <c:pt idx="1317">
                  <c:v>38543</c:v>
                </c:pt>
                <c:pt idx="1318">
                  <c:v>38544</c:v>
                </c:pt>
                <c:pt idx="1319">
                  <c:v>38545</c:v>
                </c:pt>
                <c:pt idx="1320">
                  <c:v>38546</c:v>
                </c:pt>
                <c:pt idx="1321">
                  <c:v>38547</c:v>
                </c:pt>
                <c:pt idx="1322">
                  <c:v>38548</c:v>
                </c:pt>
                <c:pt idx="1323">
                  <c:v>38549</c:v>
                </c:pt>
                <c:pt idx="1324">
                  <c:v>38550</c:v>
                </c:pt>
                <c:pt idx="1325">
                  <c:v>38551</c:v>
                </c:pt>
                <c:pt idx="1326">
                  <c:v>38552</c:v>
                </c:pt>
                <c:pt idx="1327">
                  <c:v>38553</c:v>
                </c:pt>
                <c:pt idx="1328">
                  <c:v>38554</c:v>
                </c:pt>
                <c:pt idx="1329">
                  <c:v>38555</c:v>
                </c:pt>
                <c:pt idx="1330">
                  <c:v>38556</c:v>
                </c:pt>
                <c:pt idx="1331">
                  <c:v>38557</c:v>
                </c:pt>
                <c:pt idx="1332">
                  <c:v>38558</c:v>
                </c:pt>
                <c:pt idx="1333">
                  <c:v>38559</c:v>
                </c:pt>
                <c:pt idx="1334">
                  <c:v>38560</c:v>
                </c:pt>
                <c:pt idx="1335">
                  <c:v>38561</c:v>
                </c:pt>
                <c:pt idx="1336">
                  <c:v>38562</c:v>
                </c:pt>
                <c:pt idx="1337">
                  <c:v>38563</c:v>
                </c:pt>
                <c:pt idx="1338">
                  <c:v>38564</c:v>
                </c:pt>
                <c:pt idx="1339">
                  <c:v>38565</c:v>
                </c:pt>
                <c:pt idx="1340">
                  <c:v>38566</c:v>
                </c:pt>
                <c:pt idx="1341">
                  <c:v>38567</c:v>
                </c:pt>
                <c:pt idx="1342">
                  <c:v>38568</c:v>
                </c:pt>
                <c:pt idx="1343">
                  <c:v>38569</c:v>
                </c:pt>
                <c:pt idx="1344">
                  <c:v>38570</c:v>
                </c:pt>
                <c:pt idx="1345">
                  <c:v>38571</c:v>
                </c:pt>
                <c:pt idx="1346">
                  <c:v>38572</c:v>
                </c:pt>
                <c:pt idx="1347">
                  <c:v>38573</c:v>
                </c:pt>
                <c:pt idx="1348">
                  <c:v>38574</c:v>
                </c:pt>
                <c:pt idx="1349">
                  <c:v>38575</c:v>
                </c:pt>
                <c:pt idx="1350">
                  <c:v>38576</c:v>
                </c:pt>
                <c:pt idx="1351">
                  <c:v>38577</c:v>
                </c:pt>
                <c:pt idx="1352">
                  <c:v>38578</c:v>
                </c:pt>
                <c:pt idx="1353">
                  <c:v>38579</c:v>
                </c:pt>
                <c:pt idx="1354">
                  <c:v>38580</c:v>
                </c:pt>
                <c:pt idx="1355">
                  <c:v>38581</c:v>
                </c:pt>
                <c:pt idx="1356">
                  <c:v>38582</c:v>
                </c:pt>
                <c:pt idx="1357">
                  <c:v>38583</c:v>
                </c:pt>
                <c:pt idx="1358">
                  <c:v>38584</c:v>
                </c:pt>
                <c:pt idx="1359">
                  <c:v>38585</c:v>
                </c:pt>
                <c:pt idx="1360">
                  <c:v>38586</c:v>
                </c:pt>
                <c:pt idx="1361">
                  <c:v>38587</c:v>
                </c:pt>
                <c:pt idx="1362">
                  <c:v>38588</c:v>
                </c:pt>
                <c:pt idx="1363">
                  <c:v>38589</c:v>
                </c:pt>
                <c:pt idx="1364">
                  <c:v>38590</c:v>
                </c:pt>
                <c:pt idx="1365">
                  <c:v>38591</c:v>
                </c:pt>
                <c:pt idx="1366">
                  <c:v>38592</c:v>
                </c:pt>
                <c:pt idx="1367">
                  <c:v>38593</c:v>
                </c:pt>
                <c:pt idx="1368">
                  <c:v>38594</c:v>
                </c:pt>
                <c:pt idx="1369">
                  <c:v>38595</c:v>
                </c:pt>
                <c:pt idx="1370">
                  <c:v>38596</c:v>
                </c:pt>
                <c:pt idx="1371">
                  <c:v>38597</c:v>
                </c:pt>
                <c:pt idx="1372">
                  <c:v>38598</c:v>
                </c:pt>
                <c:pt idx="1373">
                  <c:v>38599</c:v>
                </c:pt>
                <c:pt idx="1374">
                  <c:v>38600</c:v>
                </c:pt>
                <c:pt idx="1375">
                  <c:v>38601</c:v>
                </c:pt>
                <c:pt idx="1376">
                  <c:v>38602</c:v>
                </c:pt>
                <c:pt idx="1377">
                  <c:v>38603</c:v>
                </c:pt>
                <c:pt idx="1378">
                  <c:v>38604</c:v>
                </c:pt>
                <c:pt idx="1379">
                  <c:v>38605</c:v>
                </c:pt>
                <c:pt idx="1380">
                  <c:v>38606</c:v>
                </c:pt>
                <c:pt idx="1381">
                  <c:v>38607</c:v>
                </c:pt>
                <c:pt idx="1382">
                  <c:v>38608</c:v>
                </c:pt>
                <c:pt idx="1383">
                  <c:v>38609</c:v>
                </c:pt>
                <c:pt idx="1384">
                  <c:v>38610</c:v>
                </c:pt>
                <c:pt idx="1385">
                  <c:v>38611</c:v>
                </c:pt>
                <c:pt idx="1386">
                  <c:v>38612</c:v>
                </c:pt>
                <c:pt idx="1387">
                  <c:v>38613</c:v>
                </c:pt>
                <c:pt idx="1388">
                  <c:v>38614</c:v>
                </c:pt>
                <c:pt idx="1389">
                  <c:v>38615</c:v>
                </c:pt>
                <c:pt idx="1390">
                  <c:v>38616</c:v>
                </c:pt>
                <c:pt idx="1391">
                  <c:v>38617</c:v>
                </c:pt>
                <c:pt idx="1392">
                  <c:v>38618</c:v>
                </c:pt>
                <c:pt idx="1393">
                  <c:v>38619</c:v>
                </c:pt>
                <c:pt idx="1394">
                  <c:v>38620</c:v>
                </c:pt>
                <c:pt idx="1395">
                  <c:v>38621</c:v>
                </c:pt>
                <c:pt idx="1396">
                  <c:v>38622</c:v>
                </c:pt>
                <c:pt idx="1397">
                  <c:v>38623</c:v>
                </c:pt>
                <c:pt idx="1398">
                  <c:v>38624</c:v>
                </c:pt>
                <c:pt idx="1399">
                  <c:v>38625</c:v>
                </c:pt>
                <c:pt idx="1400">
                  <c:v>38626</c:v>
                </c:pt>
                <c:pt idx="1401">
                  <c:v>38627</c:v>
                </c:pt>
                <c:pt idx="1402">
                  <c:v>38628</c:v>
                </c:pt>
                <c:pt idx="1403">
                  <c:v>38629</c:v>
                </c:pt>
                <c:pt idx="1404">
                  <c:v>38630</c:v>
                </c:pt>
                <c:pt idx="1405">
                  <c:v>38631</c:v>
                </c:pt>
                <c:pt idx="1406">
                  <c:v>38632</c:v>
                </c:pt>
                <c:pt idx="1407">
                  <c:v>38633</c:v>
                </c:pt>
                <c:pt idx="1408">
                  <c:v>38634</c:v>
                </c:pt>
                <c:pt idx="1409">
                  <c:v>38635</c:v>
                </c:pt>
                <c:pt idx="1410">
                  <c:v>38636</c:v>
                </c:pt>
                <c:pt idx="1411">
                  <c:v>38637</c:v>
                </c:pt>
                <c:pt idx="1412">
                  <c:v>38638</c:v>
                </c:pt>
                <c:pt idx="1413">
                  <c:v>38639</c:v>
                </c:pt>
                <c:pt idx="1414">
                  <c:v>38640</c:v>
                </c:pt>
                <c:pt idx="1415">
                  <c:v>38641</c:v>
                </c:pt>
                <c:pt idx="1416">
                  <c:v>38642</c:v>
                </c:pt>
                <c:pt idx="1417">
                  <c:v>38643</c:v>
                </c:pt>
                <c:pt idx="1418">
                  <c:v>38644</c:v>
                </c:pt>
                <c:pt idx="1419">
                  <c:v>38645</c:v>
                </c:pt>
                <c:pt idx="1420">
                  <c:v>38646</c:v>
                </c:pt>
                <c:pt idx="1421">
                  <c:v>38647</c:v>
                </c:pt>
                <c:pt idx="1422">
                  <c:v>38648</c:v>
                </c:pt>
                <c:pt idx="1423">
                  <c:v>38649</c:v>
                </c:pt>
                <c:pt idx="1424">
                  <c:v>38650</c:v>
                </c:pt>
                <c:pt idx="1425">
                  <c:v>38651</c:v>
                </c:pt>
                <c:pt idx="1426">
                  <c:v>38652</c:v>
                </c:pt>
                <c:pt idx="1427">
                  <c:v>38653</c:v>
                </c:pt>
                <c:pt idx="1428">
                  <c:v>38654</c:v>
                </c:pt>
                <c:pt idx="1429">
                  <c:v>38655</c:v>
                </c:pt>
                <c:pt idx="1430">
                  <c:v>38656</c:v>
                </c:pt>
                <c:pt idx="1431">
                  <c:v>38657</c:v>
                </c:pt>
                <c:pt idx="1432">
                  <c:v>38658</c:v>
                </c:pt>
                <c:pt idx="1433">
                  <c:v>38659</c:v>
                </c:pt>
                <c:pt idx="1434">
                  <c:v>38660</c:v>
                </c:pt>
                <c:pt idx="1435">
                  <c:v>38661</c:v>
                </c:pt>
                <c:pt idx="1436">
                  <c:v>38662</c:v>
                </c:pt>
                <c:pt idx="1437">
                  <c:v>38663</c:v>
                </c:pt>
                <c:pt idx="1438">
                  <c:v>38664</c:v>
                </c:pt>
                <c:pt idx="1439">
                  <c:v>38665</c:v>
                </c:pt>
                <c:pt idx="1440">
                  <c:v>38666</c:v>
                </c:pt>
                <c:pt idx="1441">
                  <c:v>38667</c:v>
                </c:pt>
                <c:pt idx="1442">
                  <c:v>38668</c:v>
                </c:pt>
                <c:pt idx="1443">
                  <c:v>38669</c:v>
                </c:pt>
                <c:pt idx="1444">
                  <c:v>38670</c:v>
                </c:pt>
                <c:pt idx="1445">
                  <c:v>38671</c:v>
                </c:pt>
                <c:pt idx="1446">
                  <c:v>38672</c:v>
                </c:pt>
                <c:pt idx="1447">
                  <c:v>38673</c:v>
                </c:pt>
                <c:pt idx="1448">
                  <c:v>38674</c:v>
                </c:pt>
                <c:pt idx="1449">
                  <c:v>38675</c:v>
                </c:pt>
                <c:pt idx="1450">
                  <c:v>38676</c:v>
                </c:pt>
                <c:pt idx="1451">
                  <c:v>38677</c:v>
                </c:pt>
                <c:pt idx="1452">
                  <c:v>38678</c:v>
                </c:pt>
                <c:pt idx="1453">
                  <c:v>38679</c:v>
                </c:pt>
                <c:pt idx="1454">
                  <c:v>38680</c:v>
                </c:pt>
                <c:pt idx="1455">
                  <c:v>38681</c:v>
                </c:pt>
                <c:pt idx="1456">
                  <c:v>38682</c:v>
                </c:pt>
                <c:pt idx="1457">
                  <c:v>38683</c:v>
                </c:pt>
                <c:pt idx="1458">
                  <c:v>38684</c:v>
                </c:pt>
                <c:pt idx="1459">
                  <c:v>38685</c:v>
                </c:pt>
                <c:pt idx="1460">
                  <c:v>38686</c:v>
                </c:pt>
                <c:pt idx="1461">
                  <c:v>38687</c:v>
                </c:pt>
                <c:pt idx="1462">
                  <c:v>38688</c:v>
                </c:pt>
                <c:pt idx="1463">
                  <c:v>38689</c:v>
                </c:pt>
                <c:pt idx="1464">
                  <c:v>38690</c:v>
                </c:pt>
                <c:pt idx="1465">
                  <c:v>38691</c:v>
                </c:pt>
                <c:pt idx="1466">
                  <c:v>38692</c:v>
                </c:pt>
                <c:pt idx="1467">
                  <c:v>38693</c:v>
                </c:pt>
                <c:pt idx="1468">
                  <c:v>38694</c:v>
                </c:pt>
                <c:pt idx="1469">
                  <c:v>38695</c:v>
                </c:pt>
                <c:pt idx="1470">
                  <c:v>38696</c:v>
                </c:pt>
                <c:pt idx="1471">
                  <c:v>38697</c:v>
                </c:pt>
                <c:pt idx="1472">
                  <c:v>38698</c:v>
                </c:pt>
                <c:pt idx="1473">
                  <c:v>38699</c:v>
                </c:pt>
                <c:pt idx="1474">
                  <c:v>38700</c:v>
                </c:pt>
                <c:pt idx="1475">
                  <c:v>38701</c:v>
                </c:pt>
                <c:pt idx="1476">
                  <c:v>38702</c:v>
                </c:pt>
                <c:pt idx="1477">
                  <c:v>38703</c:v>
                </c:pt>
                <c:pt idx="1478">
                  <c:v>38704</c:v>
                </c:pt>
                <c:pt idx="1479">
                  <c:v>38705</c:v>
                </c:pt>
                <c:pt idx="1480">
                  <c:v>38706</c:v>
                </c:pt>
                <c:pt idx="1481">
                  <c:v>38707</c:v>
                </c:pt>
                <c:pt idx="1482">
                  <c:v>38708</c:v>
                </c:pt>
                <c:pt idx="1483">
                  <c:v>38709</c:v>
                </c:pt>
                <c:pt idx="1484">
                  <c:v>38710</c:v>
                </c:pt>
                <c:pt idx="1485">
                  <c:v>38711</c:v>
                </c:pt>
                <c:pt idx="1486">
                  <c:v>38712</c:v>
                </c:pt>
                <c:pt idx="1487">
                  <c:v>38713</c:v>
                </c:pt>
                <c:pt idx="1488">
                  <c:v>38714</c:v>
                </c:pt>
                <c:pt idx="1489">
                  <c:v>38715</c:v>
                </c:pt>
                <c:pt idx="1490">
                  <c:v>38716</c:v>
                </c:pt>
                <c:pt idx="1491">
                  <c:v>38717</c:v>
                </c:pt>
                <c:pt idx="1492">
                  <c:v>38718</c:v>
                </c:pt>
                <c:pt idx="1493">
                  <c:v>38719</c:v>
                </c:pt>
                <c:pt idx="1494">
                  <c:v>38720</c:v>
                </c:pt>
                <c:pt idx="1495">
                  <c:v>38721</c:v>
                </c:pt>
                <c:pt idx="1496">
                  <c:v>38722</c:v>
                </c:pt>
                <c:pt idx="1497">
                  <c:v>38723</c:v>
                </c:pt>
                <c:pt idx="1498">
                  <c:v>38724</c:v>
                </c:pt>
                <c:pt idx="1499">
                  <c:v>38725</c:v>
                </c:pt>
                <c:pt idx="1500">
                  <c:v>38726</c:v>
                </c:pt>
                <c:pt idx="1501">
                  <c:v>38727</c:v>
                </c:pt>
                <c:pt idx="1502">
                  <c:v>38728</c:v>
                </c:pt>
                <c:pt idx="1503">
                  <c:v>38729</c:v>
                </c:pt>
                <c:pt idx="1504">
                  <c:v>38730</c:v>
                </c:pt>
                <c:pt idx="1505">
                  <c:v>38731</c:v>
                </c:pt>
                <c:pt idx="1506">
                  <c:v>38732</c:v>
                </c:pt>
                <c:pt idx="1507">
                  <c:v>38733</c:v>
                </c:pt>
                <c:pt idx="1508">
                  <c:v>38734</c:v>
                </c:pt>
                <c:pt idx="1509">
                  <c:v>38735</c:v>
                </c:pt>
                <c:pt idx="1510">
                  <c:v>38736</c:v>
                </c:pt>
                <c:pt idx="1511">
                  <c:v>38737</c:v>
                </c:pt>
                <c:pt idx="1512">
                  <c:v>38738</c:v>
                </c:pt>
                <c:pt idx="1513">
                  <c:v>38739</c:v>
                </c:pt>
                <c:pt idx="1514">
                  <c:v>38740</c:v>
                </c:pt>
                <c:pt idx="1515">
                  <c:v>38741</c:v>
                </c:pt>
                <c:pt idx="1516">
                  <c:v>38742</c:v>
                </c:pt>
                <c:pt idx="1517">
                  <c:v>38743</c:v>
                </c:pt>
                <c:pt idx="1518">
                  <c:v>38744</c:v>
                </c:pt>
                <c:pt idx="1519">
                  <c:v>38745</c:v>
                </c:pt>
                <c:pt idx="1520">
                  <c:v>38746</c:v>
                </c:pt>
                <c:pt idx="1521">
                  <c:v>38747</c:v>
                </c:pt>
                <c:pt idx="1522">
                  <c:v>38748</c:v>
                </c:pt>
                <c:pt idx="1523">
                  <c:v>38749</c:v>
                </c:pt>
                <c:pt idx="1524">
                  <c:v>38750</c:v>
                </c:pt>
                <c:pt idx="1525">
                  <c:v>38751</c:v>
                </c:pt>
                <c:pt idx="1526">
                  <c:v>38752</c:v>
                </c:pt>
                <c:pt idx="1527">
                  <c:v>38753</c:v>
                </c:pt>
                <c:pt idx="1528">
                  <c:v>38754</c:v>
                </c:pt>
                <c:pt idx="1529">
                  <c:v>38755</c:v>
                </c:pt>
                <c:pt idx="1530">
                  <c:v>38756</c:v>
                </c:pt>
                <c:pt idx="1531">
                  <c:v>38757</c:v>
                </c:pt>
                <c:pt idx="1532">
                  <c:v>38758</c:v>
                </c:pt>
                <c:pt idx="1533">
                  <c:v>38759</c:v>
                </c:pt>
                <c:pt idx="1534">
                  <c:v>38760</c:v>
                </c:pt>
                <c:pt idx="1535">
                  <c:v>38761</c:v>
                </c:pt>
                <c:pt idx="1536">
                  <c:v>38762</c:v>
                </c:pt>
                <c:pt idx="1537">
                  <c:v>38763</c:v>
                </c:pt>
                <c:pt idx="1538">
                  <c:v>38764</c:v>
                </c:pt>
                <c:pt idx="1539">
                  <c:v>38765</c:v>
                </c:pt>
                <c:pt idx="1540">
                  <c:v>38766</c:v>
                </c:pt>
                <c:pt idx="1541">
                  <c:v>38767</c:v>
                </c:pt>
                <c:pt idx="1542">
                  <c:v>38768</c:v>
                </c:pt>
                <c:pt idx="1543">
                  <c:v>38769</c:v>
                </c:pt>
                <c:pt idx="1544">
                  <c:v>38770</c:v>
                </c:pt>
                <c:pt idx="1545">
                  <c:v>38771</c:v>
                </c:pt>
                <c:pt idx="1546">
                  <c:v>38772</c:v>
                </c:pt>
                <c:pt idx="1547">
                  <c:v>38773</c:v>
                </c:pt>
                <c:pt idx="1548">
                  <c:v>38774</c:v>
                </c:pt>
                <c:pt idx="1549">
                  <c:v>38775</c:v>
                </c:pt>
                <c:pt idx="1550">
                  <c:v>38776</c:v>
                </c:pt>
                <c:pt idx="1551">
                  <c:v>38777</c:v>
                </c:pt>
                <c:pt idx="1552">
                  <c:v>38778</c:v>
                </c:pt>
                <c:pt idx="1553">
                  <c:v>38779</c:v>
                </c:pt>
                <c:pt idx="1554">
                  <c:v>38780</c:v>
                </c:pt>
                <c:pt idx="1555">
                  <c:v>38781</c:v>
                </c:pt>
                <c:pt idx="1556">
                  <c:v>38782</c:v>
                </c:pt>
                <c:pt idx="1557">
                  <c:v>38783</c:v>
                </c:pt>
                <c:pt idx="1558">
                  <c:v>38784</c:v>
                </c:pt>
                <c:pt idx="1559">
                  <c:v>38785</c:v>
                </c:pt>
                <c:pt idx="1560">
                  <c:v>38786</c:v>
                </c:pt>
                <c:pt idx="1561">
                  <c:v>38787</c:v>
                </c:pt>
                <c:pt idx="1562">
                  <c:v>38788</c:v>
                </c:pt>
                <c:pt idx="1563">
                  <c:v>38789</c:v>
                </c:pt>
                <c:pt idx="1564">
                  <c:v>38790</c:v>
                </c:pt>
                <c:pt idx="1565">
                  <c:v>38791</c:v>
                </c:pt>
                <c:pt idx="1566">
                  <c:v>38792</c:v>
                </c:pt>
                <c:pt idx="1567">
                  <c:v>38793</c:v>
                </c:pt>
                <c:pt idx="1568">
                  <c:v>38794</c:v>
                </c:pt>
                <c:pt idx="1569">
                  <c:v>38795</c:v>
                </c:pt>
                <c:pt idx="1570">
                  <c:v>38796</c:v>
                </c:pt>
                <c:pt idx="1571">
                  <c:v>38797</c:v>
                </c:pt>
                <c:pt idx="1572">
                  <c:v>38798</c:v>
                </c:pt>
                <c:pt idx="1573">
                  <c:v>38799</c:v>
                </c:pt>
                <c:pt idx="1574">
                  <c:v>38800</c:v>
                </c:pt>
                <c:pt idx="1575">
                  <c:v>38801</c:v>
                </c:pt>
                <c:pt idx="1576">
                  <c:v>38802</c:v>
                </c:pt>
                <c:pt idx="1577">
                  <c:v>38803</c:v>
                </c:pt>
                <c:pt idx="1578">
                  <c:v>38804</c:v>
                </c:pt>
                <c:pt idx="1579">
                  <c:v>38805</c:v>
                </c:pt>
                <c:pt idx="1580">
                  <c:v>38806</c:v>
                </c:pt>
                <c:pt idx="1581">
                  <c:v>38807</c:v>
                </c:pt>
                <c:pt idx="1582">
                  <c:v>38808</c:v>
                </c:pt>
                <c:pt idx="1583">
                  <c:v>38809</c:v>
                </c:pt>
                <c:pt idx="1584">
                  <c:v>38810</c:v>
                </c:pt>
                <c:pt idx="1585">
                  <c:v>38811</c:v>
                </c:pt>
                <c:pt idx="1586">
                  <c:v>38812</c:v>
                </c:pt>
                <c:pt idx="1587">
                  <c:v>38813</c:v>
                </c:pt>
                <c:pt idx="1588">
                  <c:v>38814</c:v>
                </c:pt>
                <c:pt idx="1589">
                  <c:v>38815</c:v>
                </c:pt>
                <c:pt idx="1590">
                  <c:v>38816</c:v>
                </c:pt>
                <c:pt idx="1591">
                  <c:v>38817</c:v>
                </c:pt>
                <c:pt idx="1592">
                  <c:v>38818</c:v>
                </c:pt>
                <c:pt idx="1593">
                  <c:v>38819</c:v>
                </c:pt>
                <c:pt idx="1594">
                  <c:v>38820</c:v>
                </c:pt>
                <c:pt idx="1595">
                  <c:v>38821</c:v>
                </c:pt>
                <c:pt idx="1596">
                  <c:v>38822</c:v>
                </c:pt>
                <c:pt idx="1597">
                  <c:v>38823</c:v>
                </c:pt>
                <c:pt idx="1598">
                  <c:v>38824</c:v>
                </c:pt>
                <c:pt idx="1599">
                  <c:v>38825</c:v>
                </c:pt>
                <c:pt idx="1600">
                  <c:v>38826</c:v>
                </c:pt>
                <c:pt idx="1601">
                  <c:v>38827</c:v>
                </c:pt>
                <c:pt idx="1602">
                  <c:v>38828</c:v>
                </c:pt>
                <c:pt idx="1603">
                  <c:v>38829</c:v>
                </c:pt>
                <c:pt idx="1604">
                  <c:v>38830</c:v>
                </c:pt>
                <c:pt idx="1605">
                  <c:v>38831</c:v>
                </c:pt>
                <c:pt idx="1606">
                  <c:v>38832</c:v>
                </c:pt>
                <c:pt idx="1607">
                  <c:v>38833</c:v>
                </c:pt>
                <c:pt idx="1608">
                  <c:v>38834</c:v>
                </c:pt>
                <c:pt idx="1609">
                  <c:v>38835</c:v>
                </c:pt>
                <c:pt idx="1610">
                  <c:v>38836</c:v>
                </c:pt>
                <c:pt idx="1611">
                  <c:v>38837</c:v>
                </c:pt>
                <c:pt idx="1612">
                  <c:v>38838</c:v>
                </c:pt>
                <c:pt idx="1613">
                  <c:v>38839</c:v>
                </c:pt>
                <c:pt idx="1614">
                  <c:v>38840</c:v>
                </c:pt>
                <c:pt idx="1615">
                  <c:v>38841</c:v>
                </c:pt>
                <c:pt idx="1616">
                  <c:v>38842</c:v>
                </c:pt>
                <c:pt idx="1617">
                  <c:v>38843</c:v>
                </c:pt>
                <c:pt idx="1618">
                  <c:v>38844</c:v>
                </c:pt>
                <c:pt idx="1619">
                  <c:v>38845</c:v>
                </c:pt>
                <c:pt idx="1620">
                  <c:v>38846</c:v>
                </c:pt>
                <c:pt idx="1621">
                  <c:v>38847</c:v>
                </c:pt>
                <c:pt idx="1622">
                  <c:v>38848</c:v>
                </c:pt>
                <c:pt idx="1623">
                  <c:v>38849</c:v>
                </c:pt>
                <c:pt idx="1624">
                  <c:v>38850</c:v>
                </c:pt>
                <c:pt idx="1625">
                  <c:v>38851</c:v>
                </c:pt>
                <c:pt idx="1626">
                  <c:v>38852</c:v>
                </c:pt>
                <c:pt idx="1627">
                  <c:v>38853</c:v>
                </c:pt>
                <c:pt idx="1628">
                  <c:v>38854</c:v>
                </c:pt>
                <c:pt idx="1629">
                  <c:v>38855</c:v>
                </c:pt>
                <c:pt idx="1630">
                  <c:v>38856</c:v>
                </c:pt>
                <c:pt idx="1631">
                  <c:v>38857</c:v>
                </c:pt>
                <c:pt idx="1632">
                  <c:v>38858</c:v>
                </c:pt>
                <c:pt idx="1633">
                  <c:v>38859</c:v>
                </c:pt>
                <c:pt idx="1634">
                  <c:v>38860</c:v>
                </c:pt>
                <c:pt idx="1635">
                  <c:v>38861</c:v>
                </c:pt>
                <c:pt idx="1636">
                  <c:v>38862</c:v>
                </c:pt>
                <c:pt idx="1637">
                  <c:v>38863</c:v>
                </c:pt>
                <c:pt idx="1638">
                  <c:v>38864</c:v>
                </c:pt>
                <c:pt idx="1639">
                  <c:v>38865</c:v>
                </c:pt>
                <c:pt idx="1640">
                  <c:v>38866</c:v>
                </c:pt>
                <c:pt idx="1641">
                  <c:v>38867</c:v>
                </c:pt>
                <c:pt idx="1642">
                  <c:v>38868</c:v>
                </c:pt>
                <c:pt idx="1643">
                  <c:v>38869</c:v>
                </c:pt>
                <c:pt idx="1644">
                  <c:v>38870</c:v>
                </c:pt>
                <c:pt idx="1645">
                  <c:v>38871</c:v>
                </c:pt>
                <c:pt idx="1646">
                  <c:v>38872</c:v>
                </c:pt>
                <c:pt idx="1647">
                  <c:v>38873</c:v>
                </c:pt>
                <c:pt idx="1648">
                  <c:v>38874</c:v>
                </c:pt>
                <c:pt idx="1649">
                  <c:v>38875</c:v>
                </c:pt>
                <c:pt idx="1650">
                  <c:v>38876</c:v>
                </c:pt>
                <c:pt idx="1651">
                  <c:v>38877</c:v>
                </c:pt>
                <c:pt idx="1652">
                  <c:v>38878</c:v>
                </c:pt>
                <c:pt idx="1653">
                  <c:v>38879</c:v>
                </c:pt>
                <c:pt idx="1654">
                  <c:v>38880</c:v>
                </c:pt>
                <c:pt idx="1655">
                  <c:v>38881</c:v>
                </c:pt>
                <c:pt idx="1656">
                  <c:v>38882</c:v>
                </c:pt>
                <c:pt idx="1657">
                  <c:v>38883</c:v>
                </c:pt>
                <c:pt idx="1658">
                  <c:v>38884</c:v>
                </c:pt>
                <c:pt idx="1659">
                  <c:v>38885</c:v>
                </c:pt>
                <c:pt idx="1660">
                  <c:v>38886</c:v>
                </c:pt>
                <c:pt idx="1661">
                  <c:v>38887</c:v>
                </c:pt>
                <c:pt idx="1662">
                  <c:v>38888</c:v>
                </c:pt>
                <c:pt idx="1663">
                  <c:v>38889</c:v>
                </c:pt>
                <c:pt idx="1664">
                  <c:v>38890</c:v>
                </c:pt>
                <c:pt idx="1665">
                  <c:v>38891</c:v>
                </c:pt>
                <c:pt idx="1666">
                  <c:v>38892</c:v>
                </c:pt>
                <c:pt idx="1667">
                  <c:v>38893</c:v>
                </c:pt>
                <c:pt idx="1668">
                  <c:v>38894</c:v>
                </c:pt>
                <c:pt idx="1669">
                  <c:v>38895</c:v>
                </c:pt>
                <c:pt idx="1670">
                  <c:v>38896</c:v>
                </c:pt>
                <c:pt idx="1671">
                  <c:v>38897</c:v>
                </c:pt>
                <c:pt idx="1672">
                  <c:v>38898</c:v>
                </c:pt>
                <c:pt idx="1673">
                  <c:v>38899</c:v>
                </c:pt>
                <c:pt idx="1674">
                  <c:v>38900</c:v>
                </c:pt>
                <c:pt idx="1675">
                  <c:v>38901</c:v>
                </c:pt>
                <c:pt idx="1676">
                  <c:v>38902</c:v>
                </c:pt>
                <c:pt idx="1677">
                  <c:v>38903</c:v>
                </c:pt>
                <c:pt idx="1678">
                  <c:v>38904</c:v>
                </c:pt>
                <c:pt idx="1679">
                  <c:v>38905</c:v>
                </c:pt>
                <c:pt idx="1680">
                  <c:v>38906</c:v>
                </c:pt>
                <c:pt idx="1681">
                  <c:v>38907</c:v>
                </c:pt>
                <c:pt idx="1682">
                  <c:v>38908</c:v>
                </c:pt>
                <c:pt idx="1683">
                  <c:v>38909</c:v>
                </c:pt>
                <c:pt idx="1684">
                  <c:v>38910</c:v>
                </c:pt>
                <c:pt idx="1685">
                  <c:v>38911</c:v>
                </c:pt>
                <c:pt idx="1686">
                  <c:v>38912</c:v>
                </c:pt>
                <c:pt idx="1687">
                  <c:v>38913</c:v>
                </c:pt>
                <c:pt idx="1688">
                  <c:v>38914</c:v>
                </c:pt>
                <c:pt idx="1689">
                  <c:v>38915</c:v>
                </c:pt>
                <c:pt idx="1690">
                  <c:v>38916</c:v>
                </c:pt>
                <c:pt idx="1691">
                  <c:v>38917</c:v>
                </c:pt>
                <c:pt idx="1692">
                  <c:v>38918</c:v>
                </c:pt>
                <c:pt idx="1693">
                  <c:v>38919</c:v>
                </c:pt>
                <c:pt idx="1694">
                  <c:v>38920</c:v>
                </c:pt>
                <c:pt idx="1695">
                  <c:v>38921</c:v>
                </c:pt>
                <c:pt idx="1696">
                  <c:v>38922</c:v>
                </c:pt>
                <c:pt idx="1697">
                  <c:v>38923</c:v>
                </c:pt>
                <c:pt idx="1698">
                  <c:v>38924</c:v>
                </c:pt>
                <c:pt idx="1699">
                  <c:v>38925</c:v>
                </c:pt>
                <c:pt idx="1700">
                  <c:v>38926</c:v>
                </c:pt>
                <c:pt idx="1701">
                  <c:v>38927</c:v>
                </c:pt>
                <c:pt idx="1702">
                  <c:v>38928</c:v>
                </c:pt>
                <c:pt idx="1703">
                  <c:v>38929</c:v>
                </c:pt>
                <c:pt idx="1704">
                  <c:v>38930</c:v>
                </c:pt>
                <c:pt idx="1705">
                  <c:v>38931</c:v>
                </c:pt>
                <c:pt idx="1706">
                  <c:v>38932</c:v>
                </c:pt>
                <c:pt idx="1707">
                  <c:v>38933</c:v>
                </c:pt>
                <c:pt idx="1708">
                  <c:v>38934</c:v>
                </c:pt>
                <c:pt idx="1709">
                  <c:v>38935</c:v>
                </c:pt>
                <c:pt idx="1710">
                  <c:v>38936</c:v>
                </c:pt>
                <c:pt idx="1711">
                  <c:v>38937</c:v>
                </c:pt>
                <c:pt idx="1712">
                  <c:v>38938</c:v>
                </c:pt>
                <c:pt idx="1713">
                  <c:v>38939</c:v>
                </c:pt>
                <c:pt idx="1714">
                  <c:v>38940</c:v>
                </c:pt>
                <c:pt idx="1715">
                  <c:v>38941</c:v>
                </c:pt>
                <c:pt idx="1716">
                  <c:v>38942</c:v>
                </c:pt>
                <c:pt idx="1717">
                  <c:v>38943</c:v>
                </c:pt>
                <c:pt idx="1718">
                  <c:v>38944</c:v>
                </c:pt>
                <c:pt idx="1719">
                  <c:v>38945</c:v>
                </c:pt>
                <c:pt idx="1720">
                  <c:v>38946</c:v>
                </c:pt>
                <c:pt idx="1721">
                  <c:v>38947</c:v>
                </c:pt>
                <c:pt idx="1722">
                  <c:v>38948</c:v>
                </c:pt>
                <c:pt idx="1723">
                  <c:v>38949</c:v>
                </c:pt>
                <c:pt idx="1724">
                  <c:v>38950</c:v>
                </c:pt>
                <c:pt idx="1725">
                  <c:v>38951</c:v>
                </c:pt>
                <c:pt idx="1726">
                  <c:v>38952</c:v>
                </c:pt>
                <c:pt idx="1727">
                  <c:v>38953</c:v>
                </c:pt>
                <c:pt idx="1728">
                  <c:v>38954</c:v>
                </c:pt>
                <c:pt idx="1729">
                  <c:v>38955</c:v>
                </c:pt>
                <c:pt idx="1730">
                  <c:v>38956</c:v>
                </c:pt>
                <c:pt idx="1731">
                  <c:v>38957</c:v>
                </c:pt>
                <c:pt idx="1732">
                  <c:v>38958</c:v>
                </c:pt>
                <c:pt idx="1733">
                  <c:v>38959</c:v>
                </c:pt>
                <c:pt idx="1734">
                  <c:v>38960</c:v>
                </c:pt>
                <c:pt idx="1735">
                  <c:v>38961</c:v>
                </c:pt>
                <c:pt idx="1736">
                  <c:v>38962</c:v>
                </c:pt>
                <c:pt idx="1737">
                  <c:v>38963</c:v>
                </c:pt>
                <c:pt idx="1738">
                  <c:v>38964</c:v>
                </c:pt>
                <c:pt idx="1739">
                  <c:v>38965</c:v>
                </c:pt>
                <c:pt idx="1740">
                  <c:v>38966</c:v>
                </c:pt>
                <c:pt idx="1741">
                  <c:v>38967</c:v>
                </c:pt>
                <c:pt idx="1742">
                  <c:v>38968</c:v>
                </c:pt>
                <c:pt idx="1743">
                  <c:v>38969</c:v>
                </c:pt>
                <c:pt idx="1744">
                  <c:v>38970</c:v>
                </c:pt>
                <c:pt idx="1745">
                  <c:v>38971</c:v>
                </c:pt>
                <c:pt idx="1746">
                  <c:v>38972</c:v>
                </c:pt>
                <c:pt idx="1747">
                  <c:v>38973</c:v>
                </c:pt>
                <c:pt idx="1748">
                  <c:v>38974</c:v>
                </c:pt>
                <c:pt idx="1749">
                  <c:v>38975</c:v>
                </c:pt>
                <c:pt idx="1750">
                  <c:v>38976</c:v>
                </c:pt>
                <c:pt idx="1751">
                  <c:v>38977</c:v>
                </c:pt>
                <c:pt idx="1752">
                  <c:v>38978</c:v>
                </c:pt>
                <c:pt idx="1753">
                  <c:v>38979</c:v>
                </c:pt>
                <c:pt idx="1754">
                  <c:v>38980</c:v>
                </c:pt>
                <c:pt idx="1755">
                  <c:v>38981</c:v>
                </c:pt>
                <c:pt idx="1756">
                  <c:v>38982</c:v>
                </c:pt>
                <c:pt idx="1757">
                  <c:v>38983</c:v>
                </c:pt>
                <c:pt idx="1758">
                  <c:v>38984</c:v>
                </c:pt>
                <c:pt idx="1759">
                  <c:v>38985</c:v>
                </c:pt>
                <c:pt idx="1760">
                  <c:v>38986</c:v>
                </c:pt>
                <c:pt idx="1761">
                  <c:v>38987</c:v>
                </c:pt>
                <c:pt idx="1762">
                  <c:v>38988</c:v>
                </c:pt>
                <c:pt idx="1763">
                  <c:v>38989</c:v>
                </c:pt>
                <c:pt idx="1764">
                  <c:v>38990</c:v>
                </c:pt>
                <c:pt idx="1765">
                  <c:v>38991</c:v>
                </c:pt>
                <c:pt idx="1766">
                  <c:v>38992</c:v>
                </c:pt>
                <c:pt idx="1767">
                  <c:v>38993</c:v>
                </c:pt>
                <c:pt idx="1768">
                  <c:v>38994</c:v>
                </c:pt>
                <c:pt idx="1769">
                  <c:v>38995</c:v>
                </c:pt>
                <c:pt idx="1770">
                  <c:v>38996</c:v>
                </c:pt>
                <c:pt idx="1771">
                  <c:v>38997</c:v>
                </c:pt>
                <c:pt idx="1772">
                  <c:v>38998</c:v>
                </c:pt>
                <c:pt idx="1773">
                  <c:v>38999</c:v>
                </c:pt>
                <c:pt idx="1774">
                  <c:v>39000</c:v>
                </c:pt>
                <c:pt idx="1775">
                  <c:v>39001</c:v>
                </c:pt>
                <c:pt idx="1776">
                  <c:v>39002</c:v>
                </c:pt>
                <c:pt idx="1777">
                  <c:v>39003</c:v>
                </c:pt>
                <c:pt idx="1778">
                  <c:v>39004</c:v>
                </c:pt>
                <c:pt idx="1779">
                  <c:v>39005</c:v>
                </c:pt>
                <c:pt idx="1780">
                  <c:v>39006</c:v>
                </c:pt>
                <c:pt idx="1781">
                  <c:v>39007</c:v>
                </c:pt>
                <c:pt idx="1782">
                  <c:v>39008</c:v>
                </c:pt>
                <c:pt idx="1783">
                  <c:v>39009</c:v>
                </c:pt>
                <c:pt idx="1784">
                  <c:v>39010</c:v>
                </c:pt>
                <c:pt idx="1785">
                  <c:v>39011</c:v>
                </c:pt>
                <c:pt idx="1786">
                  <c:v>39012</c:v>
                </c:pt>
                <c:pt idx="1787">
                  <c:v>39013</c:v>
                </c:pt>
                <c:pt idx="1788">
                  <c:v>39014</c:v>
                </c:pt>
                <c:pt idx="1789">
                  <c:v>39015</c:v>
                </c:pt>
                <c:pt idx="1790">
                  <c:v>39016</c:v>
                </c:pt>
                <c:pt idx="1791">
                  <c:v>39017</c:v>
                </c:pt>
                <c:pt idx="1792">
                  <c:v>39018</c:v>
                </c:pt>
                <c:pt idx="1793">
                  <c:v>39019</c:v>
                </c:pt>
                <c:pt idx="1794">
                  <c:v>39020</c:v>
                </c:pt>
                <c:pt idx="1795">
                  <c:v>39021</c:v>
                </c:pt>
                <c:pt idx="1796">
                  <c:v>39022</c:v>
                </c:pt>
                <c:pt idx="1797">
                  <c:v>39023</c:v>
                </c:pt>
                <c:pt idx="1798">
                  <c:v>39024</c:v>
                </c:pt>
                <c:pt idx="1799">
                  <c:v>39025</c:v>
                </c:pt>
                <c:pt idx="1800">
                  <c:v>39026</c:v>
                </c:pt>
                <c:pt idx="1801">
                  <c:v>39027</c:v>
                </c:pt>
                <c:pt idx="1802">
                  <c:v>39028</c:v>
                </c:pt>
                <c:pt idx="1803">
                  <c:v>39029</c:v>
                </c:pt>
                <c:pt idx="1804">
                  <c:v>39030</c:v>
                </c:pt>
                <c:pt idx="1805">
                  <c:v>39031</c:v>
                </c:pt>
                <c:pt idx="1806">
                  <c:v>39032</c:v>
                </c:pt>
                <c:pt idx="1807">
                  <c:v>39033</c:v>
                </c:pt>
                <c:pt idx="1808">
                  <c:v>39034</c:v>
                </c:pt>
                <c:pt idx="1809">
                  <c:v>39035</c:v>
                </c:pt>
                <c:pt idx="1810">
                  <c:v>39036</c:v>
                </c:pt>
                <c:pt idx="1811">
                  <c:v>39037</c:v>
                </c:pt>
                <c:pt idx="1812">
                  <c:v>39038</c:v>
                </c:pt>
                <c:pt idx="1813">
                  <c:v>39039</c:v>
                </c:pt>
                <c:pt idx="1814">
                  <c:v>39040</c:v>
                </c:pt>
                <c:pt idx="1815">
                  <c:v>39041</c:v>
                </c:pt>
                <c:pt idx="1816">
                  <c:v>39042</c:v>
                </c:pt>
                <c:pt idx="1817">
                  <c:v>39043</c:v>
                </c:pt>
                <c:pt idx="1818">
                  <c:v>39044</c:v>
                </c:pt>
                <c:pt idx="1819">
                  <c:v>39045</c:v>
                </c:pt>
                <c:pt idx="1820">
                  <c:v>39046</c:v>
                </c:pt>
                <c:pt idx="1821">
                  <c:v>39047</c:v>
                </c:pt>
                <c:pt idx="1822">
                  <c:v>39048</c:v>
                </c:pt>
                <c:pt idx="1823">
                  <c:v>39049</c:v>
                </c:pt>
                <c:pt idx="1824">
                  <c:v>39050</c:v>
                </c:pt>
                <c:pt idx="1825">
                  <c:v>39051</c:v>
                </c:pt>
                <c:pt idx="1826">
                  <c:v>39052</c:v>
                </c:pt>
                <c:pt idx="1827">
                  <c:v>39053</c:v>
                </c:pt>
                <c:pt idx="1828">
                  <c:v>39054</c:v>
                </c:pt>
                <c:pt idx="1829">
                  <c:v>39055</c:v>
                </c:pt>
                <c:pt idx="1830">
                  <c:v>39056</c:v>
                </c:pt>
                <c:pt idx="1831">
                  <c:v>39057</c:v>
                </c:pt>
                <c:pt idx="1832">
                  <c:v>39058</c:v>
                </c:pt>
                <c:pt idx="1833">
                  <c:v>39059</c:v>
                </c:pt>
                <c:pt idx="1834">
                  <c:v>39060</c:v>
                </c:pt>
                <c:pt idx="1835">
                  <c:v>39061</c:v>
                </c:pt>
                <c:pt idx="1836">
                  <c:v>39062</c:v>
                </c:pt>
                <c:pt idx="1837">
                  <c:v>39063</c:v>
                </c:pt>
                <c:pt idx="1838">
                  <c:v>39064</c:v>
                </c:pt>
                <c:pt idx="1839">
                  <c:v>39065</c:v>
                </c:pt>
                <c:pt idx="1840">
                  <c:v>39066</c:v>
                </c:pt>
                <c:pt idx="1841">
                  <c:v>39067</c:v>
                </c:pt>
                <c:pt idx="1842">
                  <c:v>39068</c:v>
                </c:pt>
                <c:pt idx="1843">
                  <c:v>39069</c:v>
                </c:pt>
                <c:pt idx="1844">
                  <c:v>39070</c:v>
                </c:pt>
                <c:pt idx="1845">
                  <c:v>39071</c:v>
                </c:pt>
                <c:pt idx="1846">
                  <c:v>39072</c:v>
                </c:pt>
                <c:pt idx="1847">
                  <c:v>39073</c:v>
                </c:pt>
                <c:pt idx="1848">
                  <c:v>39074</c:v>
                </c:pt>
                <c:pt idx="1849">
                  <c:v>39075</c:v>
                </c:pt>
                <c:pt idx="1850">
                  <c:v>39076</c:v>
                </c:pt>
                <c:pt idx="1851">
                  <c:v>39077</c:v>
                </c:pt>
                <c:pt idx="1852">
                  <c:v>39078</c:v>
                </c:pt>
                <c:pt idx="1853">
                  <c:v>39079</c:v>
                </c:pt>
                <c:pt idx="1854">
                  <c:v>39080</c:v>
                </c:pt>
                <c:pt idx="1855">
                  <c:v>39081</c:v>
                </c:pt>
                <c:pt idx="1856">
                  <c:v>39082</c:v>
                </c:pt>
                <c:pt idx="1857">
                  <c:v>39083</c:v>
                </c:pt>
                <c:pt idx="1858">
                  <c:v>39084</c:v>
                </c:pt>
                <c:pt idx="1859">
                  <c:v>39085</c:v>
                </c:pt>
                <c:pt idx="1860">
                  <c:v>39086</c:v>
                </c:pt>
                <c:pt idx="1861">
                  <c:v>39087</c:v>
                </c:pt>
                <c:pt idx="1862">
                  <c:v>39088</c:v>
                </c:pt>
                <c:pt idx="1863">
                  <c:v>39089</c:v>
                </c:pt>
                <c:pt idx="1864">
                  <c:v>39090</c:v>
                </c:pt>
                <c:pt idx="1865">
                  <c:v>39091</c:v>
                </c:pt>
                <c:pt idx="1866">
                  <c:v>39092</c:v>
                </c:pt>
                <c:pt idx="1867">
                  <c:v>39093</c:v>
                </c:pt>
                <c:pt idx="1868">
                  <c:v>39094</c:v>
                </c:pt>
                <c:pt idx="1869">
                  <c:v>39095</c:v>
                </c:pt>
                <c:pt idx="1870">
                  <c:v>39096</c:v>
                </c:pt>
                <c:pt idx="1871">
                  <c:v>39097</c:v>
                </c:pt>
                <c:pt idx="1872">
                  <c:v>39098</c:v>
                </c:pt>
                <c:pt idx="1873">
                  <c:v>39099</c:v>
                </c:pt>
                <c:pt idx="1874">
                  <c:v>39100</c:v>
                </c:pt>
                <c:pt idx="1875">
                  <c:v>39101</c:v>
                </c:pt>
                <c:pt idx="1876">
                  <c:v>39102</c:v>
                </c:pt>
                <c:pt idx="1877">
                  <c:v>39103</c:v>
                </c:pt>
                <c:pt idx="1878">
                  <c:v>39104</c:v>
                </c:pt>
                <c:pt idx="1879">
                  <c:v>39105</c:v>
                </c:pt>
                <c:pt idx="1880">
                  <c:v>39106</c:v>
                </c:pt>
                <c:pt idx="1881">
                  <c:v>39107</c:v>
                </c:pt>
                <c:pt idx="1882">
                  <c:v>39108</c:v>
                </c:pt>
                <c:pt idx="1883">
                  <c:v>39109</c:v>
                </c:pt>
                <c:pt idx="1884">
                  <c:v>39110</c:v>
                </c:pt>
                <c:pt idx="1885">
                  <c:v>39111</c:v>
                </c:pt>
                <c:pt idx="1886">
                  <c:v>39112</c:v>
                </c:pt>
                <c:pt idx="1887">
                  <c:v>39113</c:v>
                </c:pt>
                <c:pt idx="1888">
                  <c:v>39114</c:v>
                </c:pt>
                <c:pt idx="1889">
                  <c:v>39115</c:v>
                </c:pt>
                <c:pt idx="1890">
                  <c:v>39116</c:v>
                </c:pt>
                <c:pt idx="1891">
                  <c:v>39117</c:v>
                </c:pt>
                <c:pt idx="1892">
                  <c:v>39118</c:v>
                </c:pt>
                <c:pt idx="1893">
                  <c:v>39119</c:v>
                </c:pt>
                <c:pt idx="1894">
                  <c:v>39120</c:v>
                </c:pt>
                <c:pt idx="1895">
                  <c:v>39121</c:v>
                </c:pt>
                <c:pt idx="1896">
                  <c:v>39122</c:v>
                </c:pt>
                <c:pt idx="1897">
                  <c:v>39123</c:v>
                </c:pt>
                <c:pt idx="1898">
                  <c:v>39124</c:v>
                </c:pt>
                <c:pt idx="1899">
                  <c:v>39125</c:v>
                </c:pt>
                <c:pt idx="1900">
                  <c:v>39126</c:v>
                </c:pt>
                <c:pt idx="1901">
                  <c:v>39127</c:v>
                </c:pt>
                <c:pt idx="1902">
                  <c:v>39128</c:v>
                </c:pt>
                <c:pt idx="1903">
                  <c:v>39129</c:v>
                </c:pt>
                <c:pt idx="1904">
                  <c:v>39130</c:v>
                </c:pt>
                <c:pt idx="1905">
                  <c:v>39131</c:v>
                </c:pt>
                <c:pt idx="1906">
                  <c:v>39132</c:v>
                </c:pt>
                <c:pt idx="1907">
                  <c:v>39133</c:v>
                </c:pt>
                <c:pt idx="1908">
                  <c:v>39134</c:v>
                </c:pt>
                <c:pt idx="1909">
                  <c:v>39135</c:v>
                </c:pt>
                <c:pt idx="1910">
                  <c:v>39136</c:v>
                </c:pt>
                <c:pt idx="1911">
                  <c:v>39137</c:v>
                </c:pt>
                <c:pt idx="1912">
                  <c:v>39138</c:v>
                </c:pt>
                <c:pt idx="1913">
                  <c:v>39139</c:v>
                </c:pt>
                <c:pt idx="1914">
                  <c:v>39140</c:v>
                </c:pt>
                <c:pt idx="1915">
                  <c:v>39141</c:v>
                </c:pt>
                <c:pt idx="1916">
                  <c:v>39142</c:v>
                </c:pt>
                <c:pt idx="1917">
                  <c:v>39143</c:v>
                </c:pt>
                <c:pt idx="1918">
                  <c:v>39144</c:v>
                </c:pt>
                <c:pt idx="1919">
                  <c:v>39145</c:v>
                </c:pt>
                <c:pt idx="1920">
                  <c:v>39146</c:v>
                </c:pt>
                <c:pt idx="1921">
                  <c:v>39147</c:v>
                </c:pt>
                <c:pt idx="1922">
                  <c:v>39148</c:v>
                </c:pt>
                <c:pt idx="1923">
                  <c:v>39149</c:v>
                </c:pt>
                <c:pt idx="1924">
                  <c:v>39150</c:v>
                </c:pt>
                <c:pt idx="1925">
                  <c:v>39151</c:v>
                </c:pt>
                <c:pt idx="1926">
                  <c:v>39152</c:v>
                </c:pt>
                <c:pt idx="1927">
                  <c:v>39153</c:v>
                </c:pt>
                <c:pt idx="1928">
                  <c:v>39154</c:v>
                </c:pt>
                <c:pt idx="1929">
                  <c:v>39155</c:v>
                </c:pt>
                <c:pt idx="1930">
                  <c:v>39156</c:v>
                </c:pt>
                <c:pt idx="1931">
                  <c:v>39157</c:v>
                </c:pt>
                <c:pt idx="1932">
                  <c:v>39158</c:v>
                </c:pt>
                <c:pt idx="1933">
                  <c:v>39159</c:v>
                </c:pt>
                <c:pt idx="1934">
                  <c:v>39160</c:v>
                </c:pt>
                <c:pt idx="1935">
                  <c:v>39161</c:v>
                </c:pt>
                <c:pt idx="1936">
                  <c:v>39162</c:v>
                </c:pt>
                <c:pt idx="1937">
                  <c:v>39163</c:v>
                </c:pt>
                <c:pt idx="1938">
                  <c:v>39164</c:v>
                </c:pt>
                <c:pt idx="1939">
                  <c:v>39165</c:v>
                </c:pt>
                <c:pt idx="1940">
                  <c:v>39166</c:v>
                </c:pt>
                <c:pt idx="1941">
                  <c:v>39167</c:v>
                </c:pt>
                <c:pt idx="1942">
                  <c:v>39168</c:v>
                </c:pt>
                <c:pt idx="1943">
                  <c:v>39169</c:v>
                </c:pt>
                <c:pt idx="1944">
                  <c:v>39170</c:v>
                </c:pt>
                <c:pt idx="1945">
                  <c:v>39171</c:v>
                </c:pt>
                <c:pt idx="1946">
                  <c:v>39172</c:v>
                </c:pt>
                <c:pt idx="1947">
                  <c:v>39173</c:v>
                </c:pt>
                <c:pt idx="1948">
                  <c:v>39174</c:v>
                </c:pt>
                <c:pt idx="1949">
                  <c:v>39175</c:v>
                </c:pt>
                <c:pt idx="1950">
                  <c:v>39176</c:v>
                </c:pt>
                <c:pt idx="1951">
                  <c:v>39177</c:v>
                </c:pt>
                <c:pt idx="1952">
                  <c:v>39178</c:v>
                </c:pt>
                <c:pt idx="1953">
                  <c:v>39179</c:v>
                </c:pt>
                <c:pt idx="1954">
                  <c:v>39180</c:v>
                </c:pt>
                <c:pt idx="1955">
                  <c:v>39181</c:v>
                </c:pt>
                <c:pt idx="1956">
                  <c:v>39182</c:v>
                </c:pt>
                <c:pt idx="1957">
                  <c:v>39183</c:v>
                </c:pt>
                <c:pt idx="1958">
                  <c:v>39184</c:v>
                </c:pt>
                <c:pt idx="1959">
                  <c:v>39185</c:v>
                </c:pt>
                <c:pt idx="1960">
                  <c:v>39186</c:v>
                </c:pt>
                <c:pt idx="1961">
                  <c:v>39187</c:v>
                </c:pt>
                <c:pt idx="1962">
                  <c:v>39188</c:v>
                </c:pt>
                <c:pt idx="1963">
                  <c:v>39189</c:v>
                </c:pt>
                <c:pt idx="1964">
                  <c:v>39190</c:v>
                </c:pt>
                <c:pt idx="1965">
                  <c:v>39191</c:v>
                </c:pt>
                <c:pt idx="1966">
                  <c:v>39192</c:v>
                </c:pt>
                <c:pt idx="1967">
                  <c:v>39193</c:v>
                </c:pt>
                <c:pt idx="1968">
                  <c:v>39194</c:v>
                </c:pt>
                <c:pt idx="1969">
                  <c:v>39195</c:v>
                </c:pt>
                <c:pt idx="1970">
                  <c:v>39196</c:v>
                </c:pt>
                <c:pt idx="1971">
                  <c:v>39197</c:v>
                </c:pt>
                <c:pt idx="1972">
                  <c:v>39198</c:v>
                </c:pt>
                <c:pt idx="1973">
                  <c:v>39199</c:v>
                </c:pt>
                <c:pt idx="1974">
                  <c:v>39200</c:v>
                </c:pt>
                <c:pt idx="1975">
                  <c:v>39201</c:v>
                </c:pt>
                <c:pt idx="1976">
                  <c:v>39202</c:v>
                </c:pt>
                <c:pt idx="1977">
                  <c:v>39203</c:v>
                </c:pt>
                <c:pt idx="1978">
                  <c:v>39204</c:v>
                </c:pt>
                <c:pt idx="1979">
                  <c:v>39205</c:v>
                </c:pt>
                <c:pt idx="1980">
                  <c:v>39206</c:v>
                </c:pt>
                <c:pt idx="1981">
                  <c:v>39207</c:v>
                </c:pt>
                <c:pt idx="1982">
                  <c:v>39208</c:v>
                </c:pt>
                <c:pt idx="1983">
                  <c:v>39209</c:v>
                </c:pt>
                <c:pt idx="1984">
                  <c:v>39210</c:v>
                </c:pt>
                <c:pt idx="1985">
                  <c:v>39211</c:v>
                </c:pt>
                <c:pt idx="1986">
                  <c:v>39212</c:v>
                </c:pt>
                <c:pt idx="1987">
                  <c:v>39213</c:v>
                </c:pt>
                <c:pt idx="1988">
                  <c:v>39214</c:v>
                </c:pt>
                <c:pt idx="1989">
                  <c:v>39215</c:v>
                </c:pt>
                <c:pt idx="1990">
                  <c:v>39216</c:v>
                </c:pt>
                <c:pt idx="1991">
                  <c:v>39217</c:v>
                </c:pt>
                <c:pt idx="1992">
                  <c:v>39218</c:v>
                </c:pt>
                <c:pt idx="1993">
                  <c:v>39219</c:v>
                </c:pt>
                <c:pt idx="1994">
                  <c:v>39220</c:v>
                </c:pt>
                <c:pt idx="1995">
                  <c:v>39221</c:v>
                </c:pt>
                <c:pt idx="1996">
                  <c:v>39222</c:v>
                </c:pt>
                <c:pt idx="1997">
                  <c:v>39223</c:v>
                </c:pt>
                <c:pt idx="1998">
                  <c:v>39224</c:v>
                </c:pt>
                <c:pt idx="1999">
                  <c:v>39225</c:v>
                </c:pt>
                <c:pt idx="2000">
                  <c:v>39226</c:v>
                </c:pt>
                <c:pt idx="2001">
                  <c:v>39227</c:v>
                </c:pt>
                <c:pt idx="2002">
                  <c:v>39228</c:v>
                </c:pt>
                <c:pt idx="2003">
                  <c:v>39229</c:v>
                </c:pt>
                <c:pt idx="2004">
                  <c:v>39230</c:v>
                </c:pt>
                <c:pt idx="2005">
                  <c:v>39231</c:v>
                </c:pt>
                <c:pt idx="2006">
                  <c:v>39232</c:v>
                </c:pt>
                <c:pt idx="2007">
                  <c:v>39233</c:v>
                </c:pt>
                <c:pt idx="2008">
                  <c:v>39234</c:v>
                </c:pt>
                <c:pt idx="2009">
                  <c:v>39235</c:v>
                </c:pt>
                <c:pt idx="2010">
                  <c:v>39236</c:v>
                </c:pt>
                <c:pt idx="2011">
                  <c:v>39237</c:v>
                </c:pt>
                <c:pt idx="2012">
                  <c:v>39238</c:v>
                </c:pt>
                <c:pt idx="2013">
                  <c:v>39239</c:v>
                </c:pt>
                <c:pt idx="2014">
                  <c:v>39240</c:v>
                </c:pt>
                <c:pt idx="2015">
                  <c:v>39241</c:v>
                </c:pt>
                <c:pt idx="2016">
                  <c:v>39242</c:v>
                </c:pt>
                <c:pt idx="2017">
                  <c:v>39243</c:v>
                </c:pt>
                <c:pt idx="2018">
                  <c:v>39244</c:v>
                </c:pt>
                <c:pt idx="2019">
                  <c:v>39245</c:v>
                </c:pt>
                <c:pt idx="2020">
                  <c:v>39246</c:v>
                </c:pt>
                <c:pt idx="2021">
                  <c:v>39247</c:v>
                </c:pt>
                <c:pt idx="2022">
                  <c:v>39248</c:v>
                </c:pt>
                <c:pt idx="2023">
                  <c:v>39249</c:v>
                </c:pt>
                <c:pt idx="2024">
                  <c:v>39250</c:v>
                </c:pt>
                <c:pt idx="2025">
                  <c:v>39251</c:v>
                </c:pt>
                <c:pt idx="2026">
                  <c:v>39252</c:v>
                </c:pt>
                <c:pt idx="2027">
                  <c:v>39253</c:v>
                </c:pt>
                <c:pt idx="2028">
                  <c:v>39254</c:v>
                </c:pt>
                <c:pt idx="2029">
                  <c:v>39255</c:v>
                </c:pt>
                <c:pt idx="2030">
                  <c:v>39256</c:v>
                </c:pt>
                <c:pt idx="2031">
                  <c:v>39257</c:v>
                </c:pt>
                <c:pt idx="2032">
                  <c:v>39258</c:v>
                </c:pt>
                <c:pt idx="2033">
                  <c:v>39259</c:v>
                </c:pt>
                <c:pt idx="2034">
                  <c:v>39260</c:v>
                </c:pt>
                <c:pt idx="2035">
                  <c:v>39261</c:v>
                </c:pt>
                <c:pt idx="2036">
                  <c:v>39262</c:v>
                </c:pt>
                <c:pt idx="2037">
                  <c:v>39263</c:v>
                </c:pt>
                <c:pt idx="2038">
                  <c:v>39264</c:v>
                </c:pt>
                <c:pt idx="2039">
                  <c:v>39265</c:v>
                </c:pt>
                <c:pt idx="2040">
                  <c:v>39266</c:v>
                </c:pt>
                <c:pt idx="2041">
                  <c:v>39267</c:v>
                </c:pt>
                <c:pt idx="2042">
                  <c:v>39268</c:v>
                </c:pt>
                <c:pt idx="2043">
                  <c:v>39269</c:v>
                </c:pt>
                <c:pt idx="2044">
                  <c:v>39270</c:v>
                </c:pt>
                <c:pt idx="2045">
                  <c:v>39271</c:v>
                </c:pt>
                <c:pt idx="2046">
                  <c:v>39272</c:v>
                </c:pt>
                <c:pt idx="2047">
                  <c:v>39273</c:v>
                </c:pt>
                <c:pt idx="2048">
                  <c:v>39274</c:v>
                </c:pt>
                <c:pt idx="2049">
                  <c:v>39275</c:v>
                </c:pt>
                <c:pt idx="2050">
                  <c:v>39276</c:v>
                </c:pt>
                <c:pt idx="2051">
                  <c:v>39277</c:v>
                </c:pt>
                <c:pt idx="2052">
                  <c:v>39278</c:v>
                </c:pt>
                <c:pt idx="2053">
                  <c:v>39279</c:v>
                </c:pt>
                <c:pt idx="2054">
                  <c:v>39280</c:v>
                </c:pt>
                <c:pt idx="2055">
                  <c:v>39281</c:v>
                </c:pt>
                <c:pt idx="2056">
                  <c:v>39282</c:v>
                </c:pt>
                <c:pt idx="2057">
                  <c:v>39283</c:v>
                </c:pt>
                <c:pt idx="2058">
                  <c:v>39284</c:v>
                </c:pt>
                <c:pt idx="2059">
                  <c:v>39285</c:v>
                </c:pt>
                <c:pt idx="2060">
                  <c:v>39286</c:v>
                </c:pt>
                <c:pt idx="2061">
                  <c:v>39287</c:v>
                </c:pt>
                <c:pt idx="2062">
                  <c:v>39288</c:v>
                </c:pt>
                <c:pt idx="2063">
                  <c:v>39289</c:v>
                </c:pt>
                <c:pt idx="2064">
                  <c:v>39290</c:v>
                </c:pt>
                <c:pt idx="2065">
                  <c:v>39291</c:v>
                </c:pt>
                <c:pt idx="2066">
                  <c:v>39292</c:v>
                </c:pt>
                <c:pt idx="2067">
                  <c:v>39293</c:v>
                </c:pt>
                <c:pt idx="2068">
                  <c:v>39294</c:v>
                </c:pt>
                <c:pt idx="2069">
                  <c:v>39295</c:v>
                </c:pt>
                <c:pt idx="2070">
                  <c:v>39296</c:v>
                </c:pt>
                <c:pt idx="2071">
                  <c:v>39297</c:v>
                </c:pt>
                <c:pt idx="2072">
                  <c:v>39298</c:v>
                </c:pt>
                <c:pt idx="2073">
                  <c:v>39299</c:v>
                </c:pt>
                <c:pt idx="2074">
                  <c:v>39300</c:v>
                </c:pt>
                <c:pt idx="2075">
                  <c:v>39301</c:v>
                </c:pt>
                <c:pt idx="2076">
                  <c:v>39302</c:v>
                </c:pt>
                <c:pt idx="2077">
                  <c:v>39303</c:v>
                </c:pt>
                <c:pt idx="2078">
                  <c:v>39304</c:v>
                </c:pt>
                <c:pt idx="2079">
                  <c:v>39305</c:v>
                </c:pt>
                <c:pt idx="2080">
                  <c:v>39306</c:v>
                </c:pt>
                <c:pt idx="2081">
                  <c:v>39307</c:v>
                </c:pt>
                <c:pt idx="2082">
                  <c:v>39308</c:v>
                </c:pt>
                <c:pt idx="2083">
                  <c:v>39309</c:v>
                </c:pt>
                <c:pt idx="2084">
                  <c:v>39310</c:v>
                </c:pt>
                <c:pt idx="2085">
                  <c:v>39311</c:v>
                </c:pt>
                <c:pt idx="2086">
                  <c:v>39312</c:v>
                </c:pt>
                <c:pt idx="2087">
                  <c:v>39313</c:v>
                </c:pt>
                <c:pt idx="2088">
                  <c:v>39314</c:v>
                </c:pt>
                <c:pt idx="2089">
                  <c:v>39315</c:v>
                </c:pt>
                <c:pt idx="2090">
                  <c:v>39316</c:v>
                </c:pt>
                <c:pt idx="2091">
                  <c:v>39317</c:v>
                </c:pt>
                <c:pt idx="2092">
                  <c:v>39318</c:v>
                </c:pt>
                <c:pt idx="2093">
                  <c:v>39319</c:v>
                </c:pt>
                <c:pt idx="2094">
                  <c:v>39320</c:v>
                </c:pt>
                <c:pt idx="2095">
                  <c:v>39321</c:v>
                </c:pt>
                <c:pt idx="2096">
                  <c:v>39322</c:v>
                </c:pt>
                <c:pt idx="2097">
                  <c:v>39323</c:v>
                </c:pt>
                <c:pt idx="2098">
                  <c:v>39324</c:v>
                </c:pt>
                <c:pt idx="2099">
                  <c:v>39325</c:v>
                </c:pt>
                <c:pt idx="2100">
                  <c:v>39326</c:v>
                </c:pt>
                <c:pt idx="2101">
                  <c:v>39327</c:v>
                </c:pt>
                <c:pt idx="2102">
                  <c:v>39328</c:v>
                </c:pt>
                <c:pt idx="2103">
                  <c:v>39329</c:v>
                </c:pt>
                <c:pt idx="2104">
                  <c:v>39330</c:v>
                </c:pt>
                <c:pt idx="2105">
                  <c:v>39331</c:v>
                </c:pt>
                <c:pt idx="2106">
                  <c:v>39332</c:v>
                </c:pt>
                <c:pt idx="2107">
                  <c:v>39333</c:v>
                </c:pt>
                <c:pt idx="2108">
                  <c:v>39334</c:v>
                </c:pt>
                <c:pt idx="2109">
                  <c:v>39335</c:v>
                </c:pt>
                <c:pt idx="2110">
                  <c:v>39336</c:v>
                </c:pt>
                <c:pt idx="2111">
                  <c:v>39337</c:v>
                </c:pt>
                <c:pt idx="2112">
                  <c:v>39338</c:v>
                </c:pt>
                <c:pt idx="2113">
                  <c:v>39339</c:v>
                </c:pt>
                <c:pt idx="2114">
                  <c:v>39340</c:v>
                </c:pt>
                <c:pt idx="2115">
                  <c:v>39341</c:v>
                </c:pt>
                <c:pt idx="2116">
                  <c:v>39342</c:v>
                </c:pt>
                <c:pt idx="2117">
                  <c:v>39343</c:v>
                </c:pt>
                <c:pt idx="2118">
                  <c:v>39344</c:v>
                </c:pt>
                <c:pt idx="2119">
                  <c:v>39345</c:v>
                </c:pt>
                <c:pt idx="2120">
                  <c:v>39346</c:v>
                </c:pt>
                <c:pt idx="2121">
                  <c:v>39347</c:v>
                </c:pt>
                <c:pt idx="2122">
                  <c:v>39348</c:v>
                </c:pt>
                <c:pt idx="2123">
                  <c:v>39349</c:v>
                </c:pt>
                <c:pt idx="2124">
                  <c:v>39350</c:v>
                </c:pt>
                <c:pt idx="2125">
                  <c:v>39351</c:v>
                </c:pt>
                <c:pt idx="2126">
                  <c:v>39352</c:v>
                </c:pt>
                <c:pt idx="2127">
                  <c:v>39353</c:v>
                </c:pt>
                <c:pt idx="2128">
                  <c:v>39354</c:v>
                </c:pt>
                <c:pt idx="2129">
                  <c:v>39355</c:v>
                </c:pt>
                <c:pt idx="2130">
                  <c:v>39356</c:v>
                </c:pt>
                <c:pt idx="2131">
                  <c:v>39357</c:v>
                </c:pt>
                <c:pt idx="2132">
                  <c:v>39358</c:v>
                </c:pt>
                <c:pt idx="2133">
                  <c:v>39359</c:v>
                </c:pt>
                <c:pt idx="2134">
                  <c:v>39360</c:v>
                </c:pt>
                <c:pt idx="2135">
                  <c:v>39361</c:v>
                </c:pt>
                <c:pt idx="2136">
                  <c:v>39362</c:v>
                </c:pt>
                <c:pt idx="2137">
                  <c:v>39363</c:v>
                </c:pt>
                <c:pt idx="2138">
                  <c:v>39364</c:v>
                </c:pt>
                <c:pt idx="2139">
                  <c:v>39365</c:v>
                </c:pt>
                <c:pt idx="2140">
                  <c:v>39366</c:v>
                </c:pt>
                <c:pt idx="2141">
                  <c:v>39367</c:v>
                </c:pt>
                <c:pt idx="2142">
                  <c:v>39368</c:v>
                </c:pt>
                <c:pt idx="2143">
                  <c:v>39369</c:v>
                </c:pt>
                <c:pt idx="2144">
                  <c:v>39370</c:v>
                </c:pt>
                <c:pt idx="2145">
                  <c:v>39371</c:v>
                </c:pt>
                <c:pt idx="2146">
                  <c:v>39372</c:v>
                </c:pt>
                <c:pt idx="2147">
                  <c:v>39373</c:v>
                </c:pt>
                <c:pt idx="2148">
                  <c:v>39374</c:v>
                </c:pt>
                <c:pt idx="2149">
                  <c:v>39375</c:v>
                </c:pt>
                <c:pt idx="2150">
                  <c:v>39376</c:v>
                </c:pt>
                <c:pt idx="2151">
                  <c:v>39377</c:v>
                </c:pt>
                <c:pt idx="2152">
                  <c:v>39378</c:v>
                </c:pt>
                <c:pt idx="2153">
                  <c:v>39379</c:v>
                </c:pt>
                <c:pt idx="2154">
                  <c:v>39380</c:v>
                </c:pt>
                <c:pt idx="2155">
                  <c:v>39381</c:v>
                </c:pt>
                <c:pt idx="2156">
                  <c:v>39382</c:v>
                </c:pt>
                <c:pt idx="2157">
                  <c:v>39383</c:v>
                </c:pt>
                <c:pt idx="2158">
                  <c:v>39384</c:v>
                </c:pt>
                <c:pt idx="2159">
                  <c:v>39385</c:v>
                </c:pt>
                <c:pt idx="2160">
                  <c:v>39386</c:v>
                </c:pt>
                <c:pt idx="2161">
                  <c:v>39387</c:v>
                </c:pt>
                <c:pt idx="2162">
                  <c:v>39388</c:v>
                </c:pt>
                <c:pt idx="2163">
                  <c:v>39389</c:v>
                </c:pt>
                <c:pt idx="2164">
                  <c:v>39390</c:v>
                </c:pt>
                <c:pt idx="2165">
                  <c:v>39391</c:v>
                </c:pt>
                <c:pt idx="2166">
                  <c:v>39392</c:v>
                </c:pt>
                <c:pt idx="2167">
                  <c:v>39393</c:v>
                </c:pt>
                <c:pt idx="2168">
                  <c:v>39394</c:v>
                </c:pt>
                <c:pt idx="2169">
                  <c:v>39395</c:v>
                </c:pt>
                <c:pt idx="2170">
                  <c:v>39396</c:v>
                </c:pt>
                <c:pt idx="2171">
                  <c:v>39397</c:v>
                </c:pt>
                <c:pt idx="2172">
                  <c:v>39398</c:v>
                </c:pt>
                <c:pt idx="2173">
                  <c:v>39399</c:v>
                </c:pt>
                <c:pt idx="2174">
                  <c:v>39400</c:v>
                </c:pt>
                <c:pt idx="2175">
                  <c:v>39401</c:v>
                </c:pt>
                <c:pt idx="2176">
                  <c:v>39402</c:v>
                </c:pt>
                <c:pt idx="2177">
                  <c:v>39403</c:v>
                </c:pt>
                <c:pt idx="2178">
                  <c:v>39404</c:v>
                </c:pt>
                <c:pt idx="2179">
                  <c:v>39405</c:v>
                </c:pt>
                <c:pt idx="2180">
                  <c:v>39406</c:v>
                </c:pt>
                <c:pt idx="2181">
                  <c:v>39407</c:v>
                </c:pt>
                <c:pt idx="2182">
                  <c:v>39408</c:v>
                </c:pt>
                <c:pt idx="2183">
                  <c:v>39409</c:v>
                </c:pt>
                <c:pt idx="2184">
                  <c:v>39410</c:v>
                </c:pt>
                <c:pt idx="2185">
                  <c:v>39411</c:v>
                </c:pt>
                <c:pt idx="2186">
                  <c:v>39412</c:v>
                </c:pt>
                <c:pt idx="2187">
                  <c:v>39413</c:v>
                </c:pt>
                <c:pt idx="2188">
                  <c:v>39414</c:v>
                </c:pt>
                <c:pt idx="2189">
                  <c:v>39415</c:v>
                </c:pt>
                <c:pt idx="2190">
                  <c:v>39416</c:v>
                </c:pt>
                <c:pt idx="2191">
                  <c:v>39417</c:v>
                </c:pt>
                <c:pt idx="2192">
                  <c:v>39418</c:v>
                </c:pt>
                <c:pt idx="2193">
                  <c:v>39419</c:v>
                </c:pt>
                <c:pt idx="2194">
                  <c:v>39420</c:v>
                </c:pt>
                <c:pt idx="2195">
                  <c:v>39421</c:v>
                </c:pt>
                <c:pt idx="2196">
                  <c:v>39422</c:v>
                </c:pt>
                <c:pt idx="2197">
                  <c:v>39423</c:v>
                </c:pt>
                <c:pt idx="2198">
                  <c:v>39424</c:v>
                </c:pt>
                <c:pt idx="2199">
                  <c:v>39425</c:v>
                </c:pt>
                <c:pt idx="2200">
                  <c:v>39426</c:v>
                </c:pt>
                <c:pt idx="2201">
                  <c:v>39427</c:v>
                </c:pt>
                <c:pt idx="2202">
                  <c:v>39428</c:v>
                </c:pt>
                <c:pt idx="2203">
                  <c:v>39429</c:v>
                </c:pt>
                <c:pt idx="2204">
                  <c:v>39430</c:v>
                </c:pt>
                <c:pt idx="2205">
                  <c:v>39431</c:v>
                </c:pt>
                <c:pt idx="2206">
                  <c:v>39432</c:v>
                </c:pt>
                <c:pt idx="2207">
                  <c:v>39433</c:v>
                </c:pt>
                <c:pt idx="2208">
                  <c:v>39434</c:v>
                </c:pt>
                <c:pt idx="2209">
                  <c:v>39435</c:v>
                </c:pt>
                <c:pt idx="2210">
                  <c:v>39436</c:v>
                </c:pt>
                <c:pt idx="2211">
                  <c:v>39437</c:v>
                </c:pt>
                <c:pt idx="2212">
                  <c:v>39438</c:v>
                </c:pt>
                <c:pt idx="2213">
                  <c:v>39439</c:v>
                </c:pt>
                <c:pt idx="2214">
                  <c:v>39440</c:v>
                </c:pt>
                <c:pt idx="2215">
                  <c:v>39441</c:v>
                </c:pt>
                <c:pt idx="2216">
                  <c:v>39442</c:v>
                </c:pt>
                <c:pt idx="2217">
                  <c:v>39443</c:v>
                </c:pt>
                <c:pt idx="2218">
                  <c:v>39444</c:v>
                </c:pt>
                <c:pt idx="2219">
                  <c:v>39445</c:v>
                </c:pt>
                <c:pt idx="2220">
                  <c:v>39446</c:v>
                </c:pt>
                <c:pt idx="2221">
                  <c:v>39447</c:v>
                </c:pt>
                <c:pt idx="2222">
                  <c:v>39448</c:v>
                </c:pt>
                <c:pt idx="2223">
                  <c:v>39449</c:v>
                </c:pt>
                <c:pt idx="2224">
                  <c:v>39450</c:v>
                </c:pt>
                <c:pt idx="2225">
                  <c:v>39451</c:v>
                </c:pt>
                <c:pt idx="2226">
                  <c:v>39452</c:v>
                </c:pt>
                <c:pt idx="2227">
                  <c:v>39453</c:v>
                </c:pt>
                <c:pt idx="2228">
                  <c:v>39454</c:v>
                </c:pt>
                <c:pt idx="2229">
                  <c:v>39455</c:v>
                </c:pt>
                <c:pt idx="2230">
                  <c:v>39456</c:v>
                </c:pt>
                <c:pt idx="2231">
                  <c:v>39457</c:v>
                </c:pt>
                <c:pt idx="2232">
                  <c:v>39458</c:v>
                </c:pt>
                <c:pt idx="2233">
                  <c:v>39459</c:v>
                </c:pt>
                <c:pt idx="2234">
                  <c:v>39460</c:v>
                </c:pt>
                <c:pt idx="2235">
                  <c:v>39461</c:v>
                </c:pt>
                <c:pt idx="2236">
                  <c:v>39462</c:v>
                </c:pt>
                <c:pt idx="2237">
                  <c:v>39463</c:v>
                </c:pt>
                <c:pt idx="2238">
                  <c:v>39464</c:v>
                </c:pt>
                <c:pt idx="2239">
                  <c:v>39465</c:v>
                </c:pt>
                <c:pt idx="2240">
                  <c:v>39466</c:v>
                </c:pt>
                <c:pt idx="2241">
                  <c:v>39467</c:v>
                </c:pt>
                <c:pt idx="2242">
                  <c:v>39468</c:v>
                </c:pt>
                <c:pt idx="2243">
                  <c:v>39469</c:v>
                </c:pt>
                <c:pt idx="2244">
                  <c:v>39470</c:v>
                </c:pt>
                <c:pt idx="2245">
                  <c:v>39471</c:v>
                </c:pt>
                <c:pt idx="2246">
                  <c:v>39472</c:v>
                </c:pt>
                <c:pt idx="2247">
                  <c:v>39473</c:v>
                </c:pt>
                <c:pt idx="2248">
                  <c:v>39474</c:v>
                </c:pt>
                <c:pt idx="2249">
                  <c:v>39475</c:v>
                </c:pt>
                <c:pt idx="2250">
                  <c:v>39476</c:v>
                </c:pt>
                <c:pt idx="2251">
                  <c:v>39477</c:v>
                </c:pt>
                <c:pt idx="2252">
                  <c:v>39478</c:v>
                </c:pt>
                <c:pt idx="2253">
                  <c:v>39479</c:v>
                </c:pt>
                <c:pt idx="2254">
                  <c:v>39480</c:v>
                </c:pt>
                <c:pt idx="2255">
                  <c:v>39481</c:v>
                </c:pt>
                <c:pt idx="2256">
                  <c:v>39482</c:v>
                </c:pt>
                <c:pt idx="2257">
                  <c:v>39483</c:v>
                </c:pt>
                <c:pt idx="2258">
                  <c:v>39484</c:v>
                </c:pt>
                <c:pt idx="2259">
                  <c:v>39485</c:v>
                </c:pt>
                <c:pt idx="2260">
                  <c:v>39486</c:v>
                </c:pt>
                <c:pt idx="2261">
                  <c:v>39487</c:v>
                </c:pt>
                <c:pt idx="2262">
                  <c:v>39488</c:v>
                </c:pt>
                <c:pt idx="2263">
                  <c:v>39489</c:v>
                </c:pt>
                <c:pt idx="2264">
                  <c:v>39490</c:v>
                </c:pt>
                <c:pt idx="2265">
                  <c:v>39491</c:v>
                </c:pt>
                <c:pt idx="2266">
                  <c:v>39492</c:v>
                </c:pt>
                <c:pt idx="2267">
                  <c:v>39493</c:v>
                </c:pt>
                <c:pt idx="2268">
                  <c:v>39494</c:v>
                </c:pt>
                <c:pt idx="2269">
                  <c:v>39495</c:v>
                </c:pt>
                <c:pt idx="2270">
                  <c:v>39496</c:v>
                </c:pt>
                <c:pt idx="2271">
                  <c:v>39497</c:v>
                </c:pt>
                <c:pt idx="2272">
                  <c:v>39498</c:v>
                </c:pt>
                <c:pt idx="2273">
                  <c:v>39499</c:v>
                </c:pt>
                <c:pt idx="2274">
                  <c:v>39500</c:v>
                </c:pt>
                <c:pt idx="2275">
                  <c:v>39501</c:v>
                </c:pt>
                <c:pt idx="2276">
                  <c:v>39502</c:v>
                </c:pt>
                <c:pt idx="2277">
                  <c:v>39503</c:v>
                </c:pt>
                <c:pt idx="2278">
                  <c:v>39504</c:v>
                </c:pt>
                <c:pt idx="2279">
                  <c:v>39505</c:v>
                </c:pt>
                <c:pt idx="2280">
                  <c:v>39506</c:v>
                </c:pt>
                <c:pt idx="2281">
                  <c:v>39507</c:v>
                </c:pt>
                <c:pt idx="2282">
                  <c:v>39508</c:v>
                </c:pt>
                <c:pt idx="2283">
                  <c:v>39509</c:v>
                </c:pt>
                <c:pt idx="2284">
                  <c:v>39510</c:v>
                </c:pt>
                <c:pt idx="2285">
                  <c:v>39511</c:v>
                </c:pt>
                <c:pt idx="2286">
                  <c:v>39512</c:v>
                </c:pt>
                <c:pt idx="2287">
                  <c:v>39513</c:v>
                </c:pt>
                <c:pt idx="2288">
                  <c:v>39514</c:v>
                </c:pt>
                <c:pt idx="2289">
                  <c:v>39515</c:v>
                </c:pt>
                <c:pt idx="2290">
                  <c:v>39516</c:v>
                </c:pt>
                <c:pt idx="2291">
                  <c:v>39517</c:v>
                </c:pt>
                <c:pt idx="2292">
                  <c:v>39518</c:v>
                </c:pt>
                <c:pt idx="2293">
                  <c:v>39519</c:v>
                </c:pt>
                <c:pt idx="2294">
                  <c:v>39520</c:v>
                </c:pt>
                <c:pt idx="2295">
                  <c:v>39521</c:v>
                </c:pt>
                <c:pt idx="2296">
                  <c:v>39522</c:v>
                </c:pt>
                <c:pt idx="2297">
                  <c:v>39523</c:v>
                </c:pt>
                <c:pt idx="2298">
                  <c:v>39524</c:v>
                </c:pt>
                <c:pt idx="2299">
                  <c:v>39525</c:v>
                </c:pt>
                <c:pt idx="2300">
                  <c:v>39526</c:v>
                </c:pt>
                <c:pt idx="2301">
                  <c:v>39527</c:v>
                </c:pt>
                <c:pt idx="2302">
                  <c:v>39528</c:v>
                </c:pt>
                <c:pt idx="2303">
                  <c:v>39529</c:v>
                </c:pt>
                <c:pt idx="2304">
                  <c:v>39530</c:v>
                </c:pt>
                <c:pt idx="2305">
                  <c:v>39531</c:v>
                </c:pt>
                <c:pt idx="2306">
                  <c:v>39532</c:v>
                </c:pt>
                <c:pt idx="2307">
                  <c:v>39533</c:v>
                </c:pt>
                <c:pt idx="2308">
                  <c:v>39534</c:v>
                </c:pt>
                <c:pt idx="2309">
                  <c:v>39535</c:v>
                </c:pt>
                <c:pt idx="2310">
                  <c:v>39536</c:v>
                </c:pt>
                <c:pt idx="2311">
                  <c:v>39537</c:v>
                </c:pt>
                <c:pt idx="2312">
                  <c:v>39538</c:v>
                </c:pt>
                <c:pt idx="2313">
                  <c:v>39539</c:v>
                </c:pt>
                <c:pt idx="2314">
                  <c:v>39540</c:v>
                </c:pt>
                <c:pt idx="2315">
                  <c:v>39541</c:v>
                </c:pt>
                <c:pt idx="2316">
                  <c:v>39542</c:v>
                </c:pt>
                <c:pt idx="2317">
                  <c:v>39543</c:v>
                </c:pt>
                <c:pt idx="2318">
                  <c:v>39544</c:v>
                </c:pt>
                <c:pt idx="2319">
                  <c:v>39545</c:v>
                </c:pt>
                <c:pt idx="2320">
                  <c:v>39546</c:v>
                </c:pt>
                <c:pt idx="2321">
                  <c:v>39547</c:v>
                </c:pt>
                <c:pt idx="2322">
                  <c:v>39548</c:v>
                </c:pt>
                <c:pt idx="2323">
                  <c:v>39549</c:v>
                </c:pt>
                <c:pt idx="2324">
                  <c:v>39550</c:v>
                </c:pt>
                <c:pt idx="2325">
                  <c:v>39551</c:v>
                </c:pt>
                <c:pt idx="2326">
                  <c:v>39552</c:v>
                </c:pt>
                <c:pt idx="2327">
                  <c:v>39553</c:v>
                </c:pt>
                <c:pt idx="2328">
                  <c:v>39554</c:v>
                </c:pt>
                <c:pt idx="2329">
                  <c:v>39555</c:v>
                </c:pt>
                <c:pt idx="2330">
                  <c:v>39556</c:v>
                </c:pt>
                <c:pt idx="2331">
                  <c:v>39557</c:v>
                </c:pt>
                <c:pt idx="2332">
                  <c:v>39558</c:v>
                </c:pt>
                <c:pt idx="2333">
                  <c:v>39559</c:v>
                </c:pt>
                <c:pt idx="2334">
                  <c:v>39560</c:v>
                </c:pt>
                <c:pt idx="2335">
                  <c:v>39561</c:v>
                </c:pt>
                <c:pt idx="2336">
                  <c:v>39562</c:v>
                </c:pt>
                <c:pt idx="2337">
                  <c:v>39563</c:v>
                </c:pt>
                <c:pt idx="2338">
                  <c:v>39564</c:v>
                </c:pt>
                <c:pt idx="2339">
                  <c:v>39565</c:v>
                </c:pt>
                <c:pt idx="2340">
                  <c:v>39566</c:v>
                </c:pt>
                <c:pt idx="2341">
                  <c:v>39567</c:v>
                </c:pt>
                <c:pt idx="2342">
                  <c:v>39568</c:v>
                </c:pt>
                <c:pt idx="2343">
                  <c:v>39569</c:v>
                </c:pt>
                <c:pt idx="2344">
                  <c:v>39570</c:v>
                </c:pt>
                <c:pt idx="2345">
                  <c:v>39571</c:v>
                </c:pt>
                <c:pt idx="2346">
                  <c:v>39572</c:v>
                </c:pt>
                <c:pt idx="2347">
                  <c:v>39573</c:v>
                </c:pt>
                <c:pt idx="2348">
                  <c:v>39574</c:v>
                </c:pt>
                <c:pt idx="2349">
                  <c:v>39575</c:v>
                </c:pt>
                <c:pt idx="2350">
                  <c:v>39576</c:v>
                </c:pt>
                <c:pt idx="2351">
                  <c:v>39577</c:v>
                </c:pt>
                <c:pt idx="2352">
                  <c:v>39578</c:v>
                </c:pt>
                <c:pt idx="2353">
                  <c:v>39579</c:v>
                </c:pt>
                <c:pt idx="2354">
                  <c:v>39580</c:v>
                </c:pt>
                <c:pt idx="2355">
                  <c:v>39581</c:v>
                </c:pt>
                <c:pt idx="2356">
                  <c:v>39582</c:v>
                </c:pt>
                <c:pt idx="2357">
                  <c:v>39583</c:v>
                </c:pt>
                <c:pt idx="2358">
                  <c:v>39584</c:v>
                </c:pt>
                <c:pt idx="2359">
                  <c:v>39585</c:v>
                </c:pt>
                <c:pt idx="2360">
                  <c:v>39586</c:v>
                </c:pt>
                <c:pt idx="2361">
                  <c:v>39587</c:v>
                </c:pt>
                <c:pt idx="2362">
                  <c:v>39588</c:v>
                </c:pt>
                <c:pt idx="2363">
                  <c:v>39589</c:v>
                </c:pt>
                <c:pt idx="2364">
                  <c:v>39590</c:v>
                </c:pt>
                <c:pt idx="2365">
                  <c:v>39591</c:v>
                </c:pt>
                <c:pt idx="2366">
                  <c:v>39592</c:v>
                </c:pt>
                <c:pt idx="2367">
                  <c:v>39593</c:v>
                </c:pt>
                <c:pt idx="2368">
                  <c:v>39594</c:v>
                </c:pt>
                <c:pt idx="2369">
                  <c:v>39595</c:v>
                </c:pt>
                <c:pt idx="2370">
                  <c:v>39596</c:v>
                </c:pt>
                <c:pt idx="2371">
                  <c:v>39597</c:v>
                </c:pt>
                <c:pt idx="2372">
                  <c:v>39598</c:v>
                </c:pt>
                <c:pt idx="2373">
                  <c:v>39599</c:v>
                </c:pt>
                <c:pt idx="2374">
                  <c:v>39600</c:v>
                </c:pt>
                <c:pt idx="2375">
                  <c:v>39601</c:v>
                </c:pt>
                <c:pt idx="2376">
                  <c:v>39602</c:v>
                </c:pt>
                <c:pt idx="2377">
                  <c:v>39603</c:v>
                </c:pt>
                <c:pt idx="2378">
                  <c:v>39604</c:v>
                </c:pt>
                <c:pt idx="2379">
                  <c:v>39605</c:v>
                </c:pt>
                <c:pt idx="2380">
                  <c:v>39606</c:v>
                </c:pt>
                <c:pt idx="2381">
                  <c:v>39607</c:v>
                </c:pt>
                <c:pt idx="2382">
                  <c:v>39608</c:v>
                </c:pt>
                <c:pt idx="2383">
                  <c:v>39609</c:v>
                </c:pt>
                <c:pt idx="2384">
                  <c:v>39610</c:v>
                </c:pt>
                <c:pt idx="2385">
                  <c:v>39611</c:v>
                </c:pt>
                <c:pt idx="2386">
                  <c:v>39612</c:v>
                </c:pt>
                <c:pt idx="2387">
                  <c:v>39613</c:v>
                </c:pt>
                <c:pt idx="2388">
                  <c:v>39614</c:v>
                </c:pt>
                <c:pt idx="2389">
                  <c:v>39615</c:v>
                </c:pt>
                <c:pt idx="2390">
                  <c:v>39616</c:v>
                </c:pt>
                <c:pt idx="2391">
                  <c:v>39617</c:v>
                </c:pt>
                <c:pt idx="2392">
                  <c:v>39618</c:v>
                </c:pt>
                <c:pt idx="2393">
                  <c:v>39619</c:v>
                </c:pt>
                <c:pt idx="2394">
                  <c:v>39620</c:v>
                </c:pt>
                <c:pt idx="2395">
                  <c:v>39621</c:v>
                </c:pt>
                <c:pt idx="2396">
                  <c:v>39622</c:v>
                </c:pt>
                <c:pt idx="2397">
                  <c:v>39623</c:v>
                </c:pt>
                <c:pt idx="2398">
                  <c:v>39624</c:v>
                </c:pt>
                <c:pt idx="2399">
                  <c:v>39625</c:v>
                </c:pt>
                <c:pt idx="2400">
                  <c:v>39626</c:v>
                </c:pt>
                <c:pt idx="2401">
                  <c:v>39627</c:v>
                </c:pt>
                <c:pt idx="2402">
                  <c:v>39628</c:v>
                </c:pt>
                <c:pt idx="2403">
                  <c:v>39629</c:v>
                </c:pt>
                <c:pt idx="2404">
                  <c:v>39630</c:v>
                </c:pt>
                <c:pt idx="2405">
                  <c:v>39631</c:v>
                </c:pt>
                <c:pt idx="2406">
                  <c:v>39632</c:v>
                </c:pt>
                <c:pt idx="2407">
                  <c:v>39633</c:v>
                </c:pt>
                <c:pt idx="2408">
                  <c:v>39634</c:v>
                </c:pt>
                <c:pt idx="2409">
                  <c:v>39635</c:v>
                </c:pt>
                <c:pt idx="2410">
                  <c:v>39636</c:v>
                </c:pt>
                <c:pt idx="2411">
                  <c:v>39637</c:v>
                </c:pt>
                <c:pt idx="2412">
                  <c:v>39638</c:v>
                </c:pt>
                <c:pt idx="2413">
                  <c:v>39639</c:v>
                </c:pt>
                <c:pt idx="2414">
                  <c:v>39640</c:v>
                </c:pt>
                <c:pt idx="2415">
                  <c:v>39641</c:v>
                </c:pt>
                <c:pt idx="2416">
                  <c:v>39642</c:v>
                </c:pt>
                <c:pt idx="2417">
                  <c:v>39643</c:v>
                </c:pt>
                <c:pt idx="2418">
                  <c:v>39644</c:v>
                </c:pt>
                <c:pt idx="2419">
                  <c:v>39645</c:v>
                </c:pt>
                <c:pt idx="2420">
                  <c:v>39646</c:v>
                </c:pt>
                <c:pt idx="2421">
                  <c:v>39647</c:v>
                </c:pt>
                <c:pt idx="2422">
                  <c:v>39648</c:v>
                </c:pt>
                <c:pt idx="2423">
                  <c:v>39649</c:v>
                </c:pt>
                <c:pt idx="2424">
                  <c:v>39650</c:v>
                </c:pt>
                <c:pt idx="2425">
                  <c:v>39651</c:v>
                </c:pt>
                <c:pt idx="2426">
                  <c:v>39652</c:v>
                </c:pt>
                <c:pt idx="2427">
                  <c:v>39653</c:v>
                </c:pt>
                <c:pt idx="2428">
                  <c:v>39654</c:v>
                </c:pt>
                <c:pt idx="2429">
                  <c:v>39655</c:v>
                </c:pt>
                <c:pt idx="2430">
                  <c:v>39656</c:v>
                </c:pt>
                <c:pt idx="2431">
                  <c:v>39657</c:v>
                </c:pt>
                <c:pt idx="2432">
                  <c:v>39658</c:v>
                </c:pt>
                <c:pt idx="2433">
                  <c:v>39659</c:v>
                </c:pt>
                <c:pt idx="2434">
                  <c:v>39660</c:v>
                </c:pt>
                <c:pt idx="2435">
                  <c:v>39661</c:v>
                </c:pt>
                <c:pt idx="2436">
                  <c:v>39662</c:v>
                </c:pt>
                <c:pt idx="2437">
                  <c:v>39663</c:v>
                </c:pt>
                <c:pt idx="2438">
                  <c:v>39664</c:v>
                </c:pt>
                <c:pt idx="2439">
                  <c:v>39665</c:v>
                </c:pt>
                <c:pt idx="2440">
                  <c:v>39666</c:v>
                </c:pt>
                <c:pt idx="2441">
                  <c:v>39667</c:v>
                </c:pt>
                <c:pt idx="2442">
                  <c:v>39668</c:v>
                </c:pt>
                <c:pt idx="2443">
                  <c:v>39669</c:v>
                </c:pt>
                <c:pt idx="2444">
                  <c:v>39670</c:v>
                </c:pt>
                <c:pt idx="2445">
                  <c:v>39671</c:v>
                </c:pt>
                <c:pt idx="2446">
                  <c:v>39672</c:v>
                </c:pt>
                <c:pt idx="2447">
                  <c:v>39673</c:v>
                </c:pt>
                <c:pt idx="2448">
                  <c:v>39674</c:v>
                </c:pt>
                <c:pt idx="2449">
                  <c:v>39675</c:v>
                </c:pt>
                <c:pt idx="2450">
                  <c:v>39676</c:v>
                </c:pt>
                <c:pt idx="2451">
                  <c:v>39677</c:v>
                </c:pt>
                <c:pt idx="2452">
                  <c:v>39678</c:v>
                </c:pt>
                <c:pt idx="2453">
                  <c:v>39679</c:v>
                </c:pt>
                <c:pt idx="2454">
                  <c:v>39680</c:v>
                </c:pt>
                <c:pt idx="2455">
                  <c:v>39681</c:v>
                </c:pt>
                <c:pt idx="2456">
                  <c:v>39682</c:v>
                </c:pt>
                <c:pt idx="2457">
                  <c:v>39683</c:v>
                </c:pt>
                <c:pt idx="2458">
                  <c:v>39684</c:v>
                </c:pt>
                <c:pt idx="2459">
                  <c:v>39685</c:v>
                </c:pt>
                <c:pt idx="2460">
                  <c:v>39686</c:v>
                </c:pt>
                <c:pt idx="2461">
                  <c:v>39687</c:v>
                </c:pt>
                <c:pt idx="2462">
                  <c:v>39688</c:v>
                </c:pt>
                <c:pt idx="2463">
                  <c:v>39689</c:v>
                </c:pt>
                <c:pt idx="2464">
                  <c:v>39690</c:v>
                </c:pt>
                <c:pt idx="2465">
                  <c:v>39691</c:v>
                </c:pt>
                <c:pt idx="2466">
                  <c:v>39692</c:v>
                </c:pt>
                <c:pt idx="2467">
                  <c:v>39693</c:v>
                </c:pt>
                <c:pt idx="2468">
                  <c:v>39694</c:v>
                </c:pt>
                <c:pt idx="2469">
                  <c:v>39695</c:v>
                </c:pt>
                <c:pt idx="2470">
                  <c:v>39696</c:v>
                </c:pt>
                <c:pt idx="2471">
                  <c:v>39697</c:v>
                </c:pt>
                <c:pt idx="2472">
                  <c:v>39698</c:v>
                </c:pt>
                <c:pt idx="2473">
                  <c:v>39699</c:v>
                </c:pt>
                <c:pt idx="2474">
                  <c:v>39700</c:v>
                </c:pt>
                <c:pt idx="2475">
                  <c:v>39701</c:v>
                </c:pt>
                <c:pt idx="2476">
                  <c:v>39702</c:v>
                </c:pt>
                <c:pt idx="2477">
                  <c:v>39703</c:v>
                </c:pt>
                <c:pt idx="2478">
                  <c:v>39704</c:v>
                </c:pt>
                <c:pt idx="2479">
                  <c:v>39705</c:v>
                </c:pt>
                <c:pt idx="2480">
                  <c:v>39706</c:v>
                </c:pt>
                <c:pt idx="2481">
                  <c:v>39707</c:v>
                </c:pt>
                <c:pt idx="2482">
                  <c:v>39708</c:v>
                </c:pt>
                <c:pt idx="2483">
                  <c:v>39709</c:v>
                </c:pt>
                <c:pt idx="2484">
                  <c:v>39710</c:v>
                </c:pt>
                <c:pt idx="2485">
                  <c:v>39711</c:v>
                </c:pt>
                <c:pt idx="2486">
                  <c:v>39712</c:v>
                </c:pt>
                <c:pt idx="2487">
                  <c:v>39713</c:v>
                </c:pt>
                <c:pt idx="2488">
                  <c:v>39714</c:v>
                </c:pt>
                <c:pt idx="2489">
                  <c:v>39715</c:v>
                </c:pt>
                <c:pt idx="2490">
                  <c:v>39716</c:v>
                </c:pt>
                <c:pt idx="2491">
                  <c:v>39717</c:v>
                </c:pt>
                <c:pt idx="2492">
                  <c:v>39718</c:v>
                </c:pt>
                <c:pt idx="2493">
                  <c:v>39719</c:v>
                </c:pt>
                <c:pt idx="2494">
                  <c:v>39720</c:v>
                </c:pt>
                <c:pt idx="2495">
                  <c:v>39721</c:v>
                </c:pt>
                <c:pt idx="2496">
                  <c:v>39722</c:v>
                </c:pt>
                <c:pt idx="2497">
                  <c:v>39723</c:v>
                </c:pt>
                <c:pt idx="2498">
                  <c:v>39724</c:v>
                </c:pt>
                <c:pt idx="2499">
                  <c:v>39725</c:v>
                </c:pt>
                <c:pt idx="2500">
                  <c:v>39726</c:v>
                </c:pt>
                <c:pt idx="2501">
                  <c:v>39727</c:v>
                </c:pt>
                <c:pt idx="2502">
                  <c:v>39728</c:v>
                </c:pt>
                <c:pt idx="2503">
                  <c:v>39729</c:v>
                </c:pt>
                <c:pt idx="2504">
                  <c:v>39730</c:v>
                </c:pt>
                <c:pt idx="2505">
                  <c:v>39731</c:v>
                </c:pt>
                <c:pt idx="2506">
                  <c:v>39732</c:v>
                </c:pt>
                <c:pt idx="2507">
                  <c:v>39733</c:v>
                </c:pt>
                <c:pt idx="2508">
                  <c:v>39734</c:v>
                </c:pt>
                <c:pt idx="2509">
                  <c:v>39735</c:v>
                </c:pt>
                <c:pt idx="2510">
                  <c:v>39736</c:v>
                </c:pt>
                <c:pt idx="2511">
                  <c:v>39737</c:v>
                </c:pt>
                <c:pt idx="2512">
                  <c:v>39738</c:v>
                </c:pt>
                <c:pt idx="2513">
                  <c:v>39739</c:v>
                </c:pt>
                <c:pt idx="2514">
                  <c:v>39740</c:v>
                </c:pt>
                <c:pt idx="2515">
                  <c:v>39741</c:v>
                </c:pt>
                <c:pt idx="2516">
                  <c:v>39742</c:v>
                </c:pt>
                <c:pt idx="2517">
                  <c:v>39743</c:v>
                </c:pt>
                <c:pt idx="2518">
                  <c:v>39744</c:v>
                </c:pt>
                <c:pt idx="2519">
                  <c:v>39745</c:v>
                </c:pt>
                <c:pt idx="2520">
                  <c:v>39746</c:v>
                </c:pt>
                <c:pt idx="2521">
                  <c:v>39747</c:v>
                </c:pt>
                <c:pt idx="2522">
                  <c:v>39748</c:v>
                </c:pt>
                <c:pt idx="2523">
                  <c:v>39749</c:v>
                </c:pt>
                <c:pt idx="2524">
                  <c:v>39750</c:v>
                </c:pt>
                <c:pt idx="2525">
                  <c:v>39751</c:v>
                </c:pt>
                <c:pt idx="2526">
                  <c:v>39752</c:v>
                </c:pt>
                <c:pt idx="2527">
                  <c:v>39753</c:v>
                </c:pt>
                <c:pt idx="2528">
                  <c:v>39754</c:v>
                </c:pt>
                <c:pt idx="2529">
                  <c:v>39755</c:v>
                </c:pt>
                <c:pt idx="2530">
                  <c:v>39756</c:v>
                </c:pt>
                <c:pt idx="2531">
                  <c:v>39757</c:v>
                </c:pt>
                <c:pt idx="2532">
                  <c:v>39758</c:v>
                </c:pt>
                <c:pt idx="2533">
                  <c:v>39759</c:v>
                </c:pt>
                <c:pt idx="2534">
                  <c:v>39760</c:v>
                </c:pt>
                <c:pt idx="2535">
                  <c:v>39761</c:v>
                </c:pt>
                <c:pt idx="2536">
                  <c:v>39762</c:v>
                </c:pt>
                <c:pt idx="2537">
                  <c:v>39763</c:v>
                </c:pt>
                <c:pt idx="2538">
                  <c:v>39764</c:v>
                </c:pt>
                <c:pt idx="2539">
                  <c:v>39765</c:v>
                </c:pt>
                <c:pt idx="2540">
                  <c:v>39766</c:v>
                </c:pt>
                <c:pt idx="2541">
                  <c:v>39767</c:v>
                </c:pt>
                <c:pt idx="2542">
                  <c:v>39768</c:v>
                </c:pt>
                <c:pt idx="2543">
                  <c:v>39769</c:v>
                </c:pt>
                <c:pt idx="2544">
                  <c:v>39770</c:v>
                </c:pt>
                <c:pt idx="2545">
                  <c:v>39771</c:v>
                </c:pt>
                <c:pt idx="2546">
                  <c:v>39772</c:v>
                </c:pt>
                <c:pt idx="2547">
                  <c:v>39773</c:v>
                </c:pt>
                <c:pt idx="2548">
                  <c:v>39774</c:v>
                </c:pt>
                <c:pt idx="2549">
                  <c:v>39775</c:v>
                </c:pt>
                <c:pt idx="2550">
                  <c:v>39776</c:v>
                </c:pt>
                <c:pt idx="2551">
                  <c:v>39777</c:v>
                </c:pt>
                <c:pt idx="2552">
                  <c:v>39778</c:v>
                </c:pt>
                <c:pt idx="2553">
                  <c:v>39779</c:v>
                </c:pt>
                <c:pt idx="2554">
                  <c:v>39780</c:v>
                </c:pt>
                <c:pt idx="2555">
                  <c:v>39781</c:v>
                </c:pt>
                <c:pt idx="2556">
                  <c:v>39782</c:v>
                </c:pt>
                <c:pt idx="2557">
                  <c:v>39783</c:v>
                </c:pt>
                <c:pt idx="2558">
                  <c:v>39784</c:v>
                </c:pt>
                <c:pt idx="2559">
                  <c:v>39785</c:v>
                </c:pt>
                <c:pt idx="2560">
                  <c:v>39786</c:v>
                </c:pt>
                <c:pt idx="2561">
                  <c:v>39787</c:v>
                </c:pt>
                <c:pt idx="2562">
                  <c:v>39788</c:v>
                </c:pt>
                <c:pt idx="2563">
                  <c:v>39789</c:v>
                </c:pt>
                <c:pt idx="2564">
                  <c:v>39790</c:v>
                </c:pt>
                <c:pt idx="2565">
                  <c:v>39791</c:v>
                </c:pt>
                <c:pt idx="2566">
                  <c:v>39792</c:v>
                </c:pt>
                <c:pt idx="2567">
                  <c:v>39793</c:v>
                </c:pt>
                <c:pt idx="2568">
                  <c:v>39794</c:v>
                </c:pt>
                <c:pt idx="2569">
                  <c:v>39795</c:v>
                </c:pt>
                <c:pt idx="2570">
                  <c:v>39796</c:v>
                </c:pt>
                <c:pt idx="2571">
                  <c:v>39797</c:v>
                </c:pt>
                <c:pt idx="2572">
                  <c:v>39798</c:v>
                </c:pt>
                <c:pt idx="2573">
                  <c:v>39799</c:v>
                </c:pt>
                <c:pt idx="2574">
                  <c:v>39800</c:v>
                </c:pt>
                <c:pt idx="2575">
                  <c:v>39801</c:v>
                </c:pt>
                <c:pt idx="2576">
                  <c:v>39802</c:v>
                </c:pt>
                <c:pt idx="2577">
                  <c:v>39803</c:v>
                </c:pt>
                <c:pt idx="2578">
                  <c:v>39804</c:v>
                </c:pt>
                <c:pt idx="2579">
                  <c:v>39805</c:v>
                </c:pt>
                <c:pt idx="2580">
                  <c:v>39806</c:v>
                </c:pt>
                <c:pt idx="2581">
                  <c:v>39807</c:v>
                </c:pt>
                <c:pt idx="2582">
                  <c:v>39808</c:v>
                </c:pt>
                <c:pt idx="2583">
                  <c:v>39809</c:v>
                </c:pt>
                <c:pt idx="2584">
                  <c:v>39810</c:v>
                </c:pt>
                <c:pt idx="2585">
                  <c:v>39811</c:v>
                </c:pt>
                <c:pt idx="2586">
                  <c:v>39812</c:v>
                </c:pt>
                <c:pt idx="2587">
                  <c:v>39813</c:v>
                </c:pt>
                <c:pt idx="2588">
                  <c:v>39814</c:v>
                </c:pt>
                <c:pt idx="2589">
                  <c:v>39815</c:v>
                </c:pt>
                <c:pt idx="2590">
                  <c:v>39816</c:v>
                </c:pt>
                <c:pt idx="2591">
                  <c:v>39817</c:v>
                </c:pt>
                <c:pt idx="2592">
                  <c:v>39818</c:v>
                </c:pt>
                <c:pt idx="2593">
                  <c:v>39819</c:v>
                </c:pt>
                <c:pt idx="2594">
                  <c:v>39820</c:v>
                </c:pt>
                <c:pt idx="2595">
                  <c:v>39821</c:v>
                </c:pt>
                <c:pt idx="2596">
                  <c:v>39822</c:v>
                </c:pt>
                <c:pt idx="2597">
                  <c:v>39823</c:v>
                </c:pt>
                <c:pt idx="2598">
                  <c:v>39824</c:v>
                </c:pt>
                <c:pt idx="2599">
                  <c:v>39825</c:v>
                </c:pt>
                <c:pt idx="2600">
                  <c:v>39826</c:v>
                </c:pt>
                <c:pt idx="2601">
                  <c:v>39827</c:v>
                </c:pt>
                <c:pt idx="2602">
                  <c:v>39828</c:v>
                </c:pt>
                <c:pt idx="2603">
                  <c:v>39829</c:v>
                </c:pt>
                <c:pt idx="2604">
                  <c:v>39830</c:v>
                </c:pt>
                <c:pt idx="2605">
                  <c:v>39831</c:v>
                </c:pt>
                <c:pt idx="2606">
                  <c:v>39832</c:v>
                </c:pt>
                <c:pt idx="2607">
                  <c:v>39833</c:v>
                </c:pt>
                <c:pt idx="2608">
                  <c:v>39834</c:v>
                </c:pt>
                <c:pt idx="2609">
                  <c:v>39835</c:v>
                </c:pt>
                <c:pt idx="2610">
                  <c:v>39836</c:v>
                </c:pt>
                <c:pt idx="2611">
                  <c:v>39837</c:v>
                </c:pt>
                <c:pt idx="2612">
                  <c:v>39838</c:v>
                </c:pt>
                <c:pt idx="2613">
                  <c:v>39839</c:v>
                </c:pt>
                <c:pt idx="2614">
                  <c:v>39840</c:v>
                </c:pt>
                <c:pt idx="2615">
                  <c:v>39841</c:v>
                </c:pt>
                <c:pt idx="2616">
                  <c:v>39842</c:v>
                </c:pt>
                <c:pt idx="2617">
                  <c:v>39843</c:v>
                </c:pt>
                <c:pt idx="2618">
                  <c:v>39844</c:v>
                </c:pt>
                <c:pt idx="2619">
                  <c:v>39845</c:v>
                </c:pt>
                <c:pt idx="2620">
                  <c:v>39846</c:v>
                </c:pt>
                <c:pt idx="2621">
                  <c:v>39847</c:v>
                </c:pt>
                <c:pt idx="2622">
                  <c:v>39848</c:v>
                </c:pt>
                <c:pt idx="2623">
                  <c:v>39849</c:v>
                </c:pt>
                <c:pt idx="2624">
                  <c:v>39850</c:v>
                </c:pt>
                <c:pt idx="2625">
                  <c:v>39851</c:v>
                </c:pt>
                <c:pt idx="2626">
                  <c:v>39852</c:v>
                </c:pt>
                <c:pt idx="2627">
                  <c:v>39853</c:v>
                </c:pt>
                <c:pt idx="2628">
                  <c:v>39854</c:v>
                </c:pt>
                <c:pt idx="2629">
                  <c:v>39855</c:v>
                </c:pt>
                <c:pt idx="2630">
                  <c:v>39856</c:v>
                </c:pt>
                <c:pt idx="2631">
                  <c:v>39857</c:v>
                </c:pt>
                <c:pt idx="2632">
                  <c:v>39858</c:v>
                </c:pt>
                <c:pt idx="2633">
                  <c:v>39859</c:v>
                </c:pt>
                <c:pt idx="2634">
                  <c:v>39860</c:v>
                </c:pt>
                <c:pt idx="2635">
                  <c:v>39861</c:v>
                </c:pt>
                <c:pt idx="2636">
                  <c:v>39862</c:v>
                </c:pt>
                <c:pt idx="2637">
                  <c:v>39863</c:v>
                </c:pt>
                <c:pt idx="2638">
                  <c:v>39864</c:v>
                </c:pt>
                <c:pt idx="2639">
                  <c:v>39865</c:v>
                </c:pt>
                <c:pt idx="2640">
                  <c:v>39866</c:v>
                </c:pt>
                <c:pt idx="2641">
                  <c:v>39867</c:v>
                </c:pt>
                <c:pt idx="2642">
                  <c:v>39868</c:v>
                </c:pt>
                <c:pt idx="2643">
                  <c:v>39869</c:v>
                </c:pt>
                <c:pt idx="2644">
                  <c:v>39870</c:v>
                </c:pt>
                <c:pt idx="2645">
                  <c:v>39871</c:v>
                </c:pt>
                <c:pt idx="2646">
                  <c:v>39872</c:v>
                </c:pt>
                <c:pt idx="2647">
                  <c:v>39873</c:v>
                </c:pt>
                <c:pt idx="2648">
                  <c:v>39874</c:v>
                </c:pt>
                <c:pt idx="2649">
                  <c:v>39875</c:v>
                </c:pt>
                <c:pt idx="2650">
                  <c:v>39876</c:v>
                </c:pt>
                <c:pt idx="2651">
                  <c:v>39877</c:v>
                </c:pt>
                <c:pt idx="2652">
                  <c:v>39878</c:v>
                </c:pt>
                <c:pt idx="2653">
                  <c:v>39879</c:v>
                </c:pt>
                <c:pt idx="2654">
                  <c:v>39880</c:v>
                </c:pt>
                <c:pt idx="2655">
                  <c:v>39881</c:v>
                </c:pt>
                <c:pt idx="2656">
                  <c:v>39882</c:v>
                </c:pt>
                <c:pt idx="2657">
                  <c:v>39883</c:v>
                </c:pt>
                <c:pt idx="2658">
                  <c:v>39884</c:v>
                </c:pt>
                <c:pt idx="2659">
                  <c:v>39885</c:v>
                </c:pt>
                <c:pt idx="2660">
                  <c:v>39886</c:v>
                </c:pt>
                <c:pt idx="2661">
                  <c:v>39887</c:v>
                </c:pt>
                <c:pt idx="2662">
                  <c:v>39888</c:v>
                </c:pt>
                <c:pt idx="2663">
                  <c:v>39889</c:v>
                </c:pt>
                <c:pt idx="2664">
                  <c:v>39890</c:v>
                </c:pt>
                <c:pt idx="2665">
                  <c:v>39891</c:v>
                </c:pt>
                <c:pt idx="2666">
                  <c:v>39892</c:v>
                </c:pt>
                <c:pt idx="2667">
                  <c:v>39893</c:v>
                </c:pt>
                <c:pt idx="2668">
                  <c:v>39894</c:v>
                </c:pt>
                <c:pt idx="2669">
                  <c:v>39895</c:v>
                </c:pt>
                <c:pt idx="2670">
                  <c:v>39896</c:v>
                </c:pt>
                <c:pt idx="2671">
                  <c:v>39897</c:v>
                </c:pt>
                <c:pt idx="2672">
                  <c:v>39898</c:v>
                </c:pt>
                <c:pt idx="2673">
                  <c:v>39899</c:v>
                </c:pt>
                <c:pt idx="2674">
                  <c:v>39900</c:v>
                </c:pt>
                <c:pt idx="2675">
                  <c:v>39901</c:v>
                </c:pt>
                <c:pt idx="2676">
                  <c:v>39902</c:v>
                </c:pt>
                <c:pt idx="2677">
                  <c:v>39903</c:v>
                </c:pt>
                <c:pt idx="2678">
                  <c:v>39904</c:v>
                </c:pt>
                <c:pt idx="2679">
                  <c:v>39905</c:v>
                </c:pt>
                <c:pt idx="2680">
                  <c:v>39906</c:v>
                </c:pt>
                <c:pt idx="2681">
                  <c:v>39907</c:v>
                </c:pt>
                <c:pt idx="2682">
                  <c:v>39908</c:v>
                </c:pt>
                <c:pt idx="2683">
                  <c:v>39909</c:v>
                </c:pt>
                <c:pt idx="2684">
                  <c:v>39910</c:v>
                </c:pt>
                <c:pt idx="2685">
                  <c:v>39911</c:v>
                </c:pt>
                <c:pt idx="2686">
                  <c:v>39912</c:v>
                </c:pt>
                <c:pt idx="2687">
                  <c:v>39913</c:v>
                </c:pt>
                <c:pt idx="2688">
                  <c:v>39914</c:v>
                </c:pt>
                <c:pt idx="2689">
                  <c:v>39915</c:v>
                </c:pt>
                <c:pt idx="2690">
                  <c:v>39916</c:v>
                </c:pt>
                <c:pt idx="2691">
                  <c:v>39917</c:v>
                </c:pt>
                <c:pt idx="2692">
                  <c:v>39918</c:v>
                </c:pt>
                <c:pt idx="2693">
                  <c:v>39919</c:v>
                </c:pt>
                <c:pt idx="2694">
                  <c:v>39920</c:v>
                </c:pt>
                <c:pt idx="2695">
                  <c:v>39921</c:v>
                </c:pt>
                <c:pt idx="2696">
                  <c:v>39922</c:v>
                </c:pt>
                <c:pt idx="2697">
                  <c:v>39923</c:v>
                </c:pt>
                <c:pt idx="2698">
                  <c:v>39924</c:v>
                </c:pt>
                <c:pt idx="2699">
                  <c:v>39925</c:v>
                </c:pt>
                <c:pt idx="2700">
                  <c:v>39926</c:v>
                </c:pt>
                <c:pt idx="2701">
                  <c:v>39927</c:v>
                </c:pt>
                <c:pt idx="2702">
                  <c:v>39928</c:v>
                </c:pt>
                <c:pt idx="2703">
                  <c:v>39929</c:v>
                </c:pt>
                <c:pt idx="2704">
                  <c:v>39930</c:v>
                </c:pt>
                <c:pt idx="2705">
                  <c:v>39931</c:v>
                </c:pt>
                <c:pt idx="2706">
                  <c:v>39932</c:v>
                </c:pt>
                <c:pt idx="2707">
                  <c:v>39933</c:v>
                </c:pt>
                <c:pt idx="2708">
                  <c:v>39934</c:v>
                </c:pt>
                <c:pt idx="2709">
                  <c:v>39935</c:v>
                </c:pt>
                <c:pt idx="2710">
                  <c:v>39936</c:v>
                </c:pt>
                <c:pt idx="2711">
                  <c:v>39937</c:v>
                </c:pt>
                <c:pt idx="2712">
                  <c:v>39938</c:v>
                </c:pt>
                <c:pt idx="2713">
                  <c:v>39939</c:v>
                </c:pt>
                <c:pt idx="2714">
                  <c:v>39940</c:v>
                </c:pt>
                <c:pt idx="2715">
                  <c:v>39941</c:v>
                </c:pt>
                <c:pt idx="2716">
                  <c:v>39942</c:v>
                </c:pt>
                <c:pt idx="2717">
                  <c:v>39943</c:v>
                </c:pt>
                <c:pt idx="2718">
                  <c:v>39944</c:v>
                </c:pt>
                <c:pt idx="2719">
                  <c:v>39945</c:v>
                </c:pt>
                <c:pt idx="2720">
                  <c:v>39946</c:v>
                </c:pt>
                <c:pt idx="2721">
                  <c:v>39947</c:v>
                </c:pt>
                <c:pt idx="2722">
                  <c:v>39948</c:v>
                </c:pt>
                <c:pt idx="2723">
                  <c:v>39949</c:v>
                </c:pt>
                <c:pt idx="2724">
                  <c:v>39950</c:v>
                </c:pt>
                <c:pt idx="2725">
                  <c:v>39951</c:v>
                </c:pt>
                <c:pt idx="2726">
                  <c:v>39952</c:v>
                </c:pt>
                <c:pt idx="2727">
                  <c:v>39953</c:v>
                </c:pt>
                <c:pt idx="2728">
                  <c:v>39954</c:v>
                </c:pt>
                <c:pt idx="2729">
                  <c:v>39955</c:v>
                </c:pt>
                <c:pt idx="2730">
                  <c:v>39956</c:v>
                </c:pt>
                <c:pt idx="2731">
                  <c:v>39957</c:v>
                </c:pt>
                <c:pt idx="2732">
                  <c:v>39958</c:v>
                </c:pt>
                <c:pt idx="2733">
                  <c:v>39959</c:v>
                </c:pt>
                <c:pt idx="2734">
                  <c:v>39960</c:v>
                </c:pt>
                <c:pt idx="2735">
                  <c:v>39961</c:v>
                </c:pt>
                <c:pt idx="2736">
                  <c:v>39962</c:v>
                </c:pt>
                <c:pt idx="2737">
                  <c:v>39963</c:v>
                </c:pt>
                <c:pt idx="2738">
                  <c:v>39964</c:v>
                </c:pt>
                <c:pt idx="2739">
                  <c:v>39965</c:v>
                </c:pt>
                <c:pt idx="2740">
                  <c:v>39966</c:v>
                </c:pt>
                <c:pt idx="2741">
                  <c:v>39967</c:v>
                </c:pt>
                <c:pt idx="2742">
                  <c:v>39968</c:v>
                </c:pt>
                <c:pt idx="2743">
                  <c:v>39969</c:v>
                </c:pt>
                <c:pt idx="2744">
                  <c:v>39970</c:v>
                </c:pt>
                <c:pt idx="2745">
                  <c:v>39971</c:v>
                </c:pt>
                <c:pt idx="2746">
                  <c:v>39972</c:v>
                </c:pt>
                <c:pt idx="2747">
                  <c:v>39973</c:v>
                </c:pt>
                <c:pt idx="2748">
                  <c:v>39974</c:v>
                </c:pt>
                <c:pt idx="2749">
                  <c:v>39975</c:v>
                </c:pt>
                <c:pt idx="2750">
                  <c:v>39976</c:v>
                </c:pt>
                <c:pt idx="2751">
                  <c:v>39977</c:v>
                </c:pt>
                <c:pt idx="2752">
                  <c:v>39978</c:v>
                </c:pt>
                <c:pt idx="2753">
                  <c:v>39979</c:v>
                </c:pt>
                <c:pt idx="2754">
                  <c:v>39980</c:v>
                </c:pt>
                <c:pt idx="2755">
                  <c:v>39981</c:v>
                </c:pt>
                <c:pt idx="2756">
                  <c:v>39982</c:v>
                </c:pt>
                <c:pt idx="2757">
                  <c:v>39983</c:v>
                </c:pt>
                <c:pt idx="2758">
                  <c:v>39984</c:v>
                </c:pt>
                <c:pt idx="2759">
                  <c:v>39985</c:v>
                </c:pt>
                <c:pt idx="2760">
                  <c:v>39986</c:v>
                </c:pt>
                <c:pt idx="2761">
                  <c:v>39987</c:v>
                </c:pt>
                <c:pt idx="2762">
                  <c:v>39988</c:v>
                </c:pt>
                <c:pt idx="2763">
                  <c:v>39989</c:v>
                </c:pt>
                <c:pt idx="2764">
                  <c:v>39990</c:v>
                </c:pt>
                <c:pt idx="2765">
                  <c:v>39991</c:v>
                </c:pt>
                <c:pt idx="2766">
                  <c:v>39992</c:v>
                </c:pt>
                <c:pt idx="2767">
                  <c:v>39993</c:v>
                </c:pt>
                <c:pt idx="2768">
                  <c:v>39994</c:v>
                </c:pt>
                <c:pt idx="2769">
                  <c:v>39995</c:v>
                </c:pt>
                <c:pt idx="2770">
                  <c:v>39996</c:v>
                </c:pt>
                <c:pt idx="2771">
                  <c:v>39997</c:v>
                </c:pt>
                <c:pt idx="2772">
                  <c:v>39998</c:v>
                </c:pt>
                <c:pt idx="2773">
                  <c:v>39999</c:v>
                </c:pt>
                <c:pt idx="2774">
                  <c:v>40000</c:v>
                </c:pt>
                <c:pt idx="2775">
                  <c:v>40001</c:v>
                </c:pt>
                <c:pt idx="2776">
                  <c:v>40002</c:v>
                </c:pt>
                <c:pt idx="2777">
                  <c:v>40003</c:v>
                </c:pt>
                <c:pt idx="2778">
                  <c:v>40004</c:v>
                </c:pt>
                <c:pt idx="2779">
                  <c:v>40005</c:v>
                </c:pt>
                <c:pt idx="2780">
                  <c:v>40006</c:v>
                </c:pt>
                <c:pt idx="2781">
                  <c:v>40007</c:v>
                </c:pt>
                <c:pt idx="2782">
                  <c:v>40008</c:v>
                </c:pt>
                <c:pt idx="2783">
                  <c:v>40009</c:v>
                </c:pt>
                <c:pt idx="2784">
                  <c:v>40010</c:v>
                </c:pt>
                <c:pt idx="2785">
                  <c:v>40011</c:v>
                </c:pt>
                <c:pt idx="2786">
                  <c:v>40012</c:v>
                </c:pt>
                <c:pt idx="2787">
                  <c:v>40013</c:v>
                </c:pt>
                <c:pt idx="2788">
                  <c:v>40014</c:v>
                </c:pt>
                <c:pt idx="2789">
                  <c:v>40015</c:v>
                </c:pt>
                <c:pt idx="2790">
                  <c:v>40016</c:v>
                </c:pt>
                <c:pt idx="2791">
                  <c:v>40017</c:v>
                </c:pt>
                <c:pt idx="2792">
                  <c:v>40018</c:v>
                </c:pt>
                <c:pt idx="2793">
                  <c:v>40019</c:v>
                </c:pt>
                <c:pt idx="2794">
                  <c:v>40020</c:v>
                </c:pt>
                <c:pt idx="2795">
                  <c:v>40021</c:v>
                </c:pt>
                <c:pt idx="2796">
                  <c:v>40022</c:v>
                </c:pt>
                <c:pt idx="2797">
                  <c:v>40023</c:v>
                </c:pt>
                <c:pt idx="2798">
                  <c:v>40024</c:v>
                </c:pt>
                <c:pt idx="2799">
                  <c:v>40025</c:v>
                </c:pt>
                <c:pt idx="2800">
                  <c:v>40026</c:v>
                </c:pt>
                <c:pt idx="2801">
                  <c:v>40027</c:v>
                </c:pt>
                <c:pt idx="2802">
                  <c:v>40028</c:v>
                </c:pt>
                <c:pt idx="2803">
                  <c:v>40029</c:v>
                </c:pt>
                <c:pt idx="2804">
                  <c:v>40030</c:v>
                </c:pt>
                <c:pt idx="2805">
                  <c:v>40031</c:v>
                </c:pt>
                <c:pt idx="2806">
                  <c:v>40032</c:v>
                </c:pt>
                <c:pt idx="2807">
                  <c:v>40033</c:v>
                </c:pt>
                <c:pt idx="2808">
                  <c:v>40034</c:v>
                </c:pt>
                <c:pt idx="2809">
                  <c:v>40035</c:v>
                </c:pt>
                <c:pt idx="2810">
                  <c:v>40036</c:v>
                </c:pt>
                <c:pt idx="2811">
                  <c:v>40037</c:v>
                </c:pt>
                <c:pt idx="2812">
                  <c:v>40038</c:v>
                </c:pt>
                <c:pt idx="2813">
                  <c:v>40039</c:v>
                </c:pt>
                <c:pt idx="2814">
                  <c:v>40040</c:v>
                </c:pt>
                <c:pt idx="2815">
                  <c:v>40041</c:v>
                </c:pt>
                <c:pt idx="2816">
                  <c:v>40042</c:v>
                </c:pt>
                <c:pt idx="2817">
                  <c:v>40043</c:v>
                </c:pt>
                <c:pt idx="2818">
                  <c:v>40044</c:v>
                </c:pt>
                <c:pt idx="2819">
                  <c:v>40045</c:v>
                </c:pt>
                <c:pt idx="2820">
                  <c:v>40046</c:v>
                </c:pt>
                <c:pt idx="2821">
                  <c:v>40047</c:v>
                </c:pt>
                <c:pt idx="2822">
                  <c:v>40048</c:v>
                </c:pt>
                <c:pt idx="2823">
                  <c:v>40049</c:v>
                </c:pt>
                <c:pt idx="2824">
                  <c:v>40050</c:v>
                </c:pt>
                <c:pt idx="2825">
                  <c:v>40051</c:v>
                </c:pt>
                <c:pt idx="2826">
                  <c:v>40052</c:v>
                </c:pt>
                <c:pt idx="2827">
                  <c:v>40053</c:v>
                </c:pt>
                <c:pt idx="2828">
                  <c:v>40054</c:v>
                </c:pt>
                <c:pt idx="2829">
                  <c:v>40055</c:v>
                </c:pt>
                <c:pt idx="2830">
                  <c:v>40056</c:v>
                </c:pt>
                <c:pt idx="2831">
                  <c:v>40057</c:v>
                </c:pt>
                <c:pt idx="2832">
                  <c:v>40058</c:v>
                </c:pt>
                <c:pt idx="2833">
                  <c:v>40059</c:v>
                </c:pt>
                <c:pt idx="2834">
                  <c:v>40060</c:v>
                </c:pt>
                <c:pt idx="2835">
                  <c:v>40061</c:v>
                </c:pt>
                <c:pt idx="2836">
                  <c:v>40062</c:v>
                </c:pt>
                <c:pt idx="2837">
                  <c:v>40063</c:v>
                </c:pt>
                <c:pt idx="2838">
                  <c:v>40064</c:v>
                </c:pt>
                <c:pt idx="2839">
                  <c:v>40065</c:v>
                </c:pt>
                <c:pt idx="2840">
                  <c:v>40066</c:v>
                </c:pt>
                <c:pt idx="2841">
                  <c:v>40067</c:v>
                </c:pt>
                <c:pt idx="2842">
                  <c:v>40068</c:v>
                </c:pt>
                <c:pt idx="2843">
                  <c:v>40069</c:v>
                </c:pt>
                <c:pt idx="2844">
                  <c:v>40070</c:v>
                </c:pt>
                <c:pt idx="2845">
                  <c:v>40071</c:v>
                </c:pt>
                <c:pt idx="2846">
                  <c:v>40072</c:v>
                </c:pt>
                <c:pt idx="2847">
                  <c:v>40073</c:v>
                </c:pt>
                <c:pt idx="2848">
                  <c:v>40074</c:v>
                </c:pt>
                <c:pt idx="2849">
                  <c:v>40075</c:v>
                </c:pt>
                <c:pt idx="2850">
                  <c:v>40076</c:v>
                </c:pt>
                <c:pt idx="2851">
                  <c:v>40077</c:v>
                </c:pt>
                <c:pt idx="2852">
                  <c:v>40078</c:v>
                </c:pt>
                <c:pt idx="2853">
                  <c:v>40079</c:v>
                </c:pt>
                <c:pt idx="2854">
                  <c:v>40080</c:v>
                </c:pt>
                <c:pt idx="2855">
                  <c:v>40081</c:v>
                </c:pt>
                <c:pt idx="2856">
                  <c:v>40082</c:v>
                </c:pt>
                <c:pt idx="2857">
                  <c:v>40083</c:v>
                </c:pt>
                <c:pt idx="2858">
                  <c:v>40084</c:v>
                </c:pt>
                <c:pt idx="2859">
                  <c:v>40085</c:v>
                </c:pt>
                <c:pt idx="2860">
                  <c:v>40086</c:v>
                </c:pt>
                <c:pt idx="2861">
                  <c:v>40087</c:v>
                </c:pt>
                <c:pt idx="2862">
                  <c:v>40088</c:v>
                </c:pt>
                <c:pt idx="2863">
                  <c:v>40089</c:v>
                </c:pt>
                <c:pt idx="2864">
                  <c:v>40090</c:v>
                </c:pt>
                <c:pt idx="2865">
                  <c:v>40091</c:v>
                </c:pt>
                <c:pt idx="2866">
                  <c:v>40092</c:v>
                </c:pt>
                <c:pt idx="2867">
                  <c:v>40093</c:v>
                </c:pt>
                <c:pt idx="2868">
                  <c:v>40094</c:v>
                </c:pt>
                <c:pt idx="2869">
                  <c:v>40095</c:v>
                </c:pt>
                <c:pt idx="2870">
                  <c:v>40096</c:v>
                </c:pt>
                <c:pt idx="2871">
                  <c:v>40097</c:v>
                </c:pt>
                <c:pt idx="2872">
                  <c:v>40098</c:v>
                </c:pt>
                <c:pt idx="2873">
                  <c:v>40099</c:v>
                </c:pt>
                <c:pt idx="2874">
                  <c:v>40100</c:v>
                </c:pt>
                <c:pt idx="2875">
                  <c:v>40101</c:v>
                </c:pt>
                <c:pt idx="2876">
                  <c:v>40102</c:v>
                </c:pt>
                <c:pt idx="2877">
                  <c:v>40103</c:v>
                </c:pt>
                <c:pt idx="2878">
                  <c:v>40104</c:v>
                </c:pt>
                <c:pt idx="2879">
                  <c:v>40105</c:v>
                </c:pt>
                <c:pt idx="2880">
                  <c:v>40106</c:v>
                </c:pt>
                <c:pt idx="2881">
                  <c:v>40107</c:v>
                </c:pt>
                <c:pt idx="2882">
                  <c:v>40108</c:v>
                </c:pt>
                <c:pt idx="2883">
                  <c:v>40109</c:v>
                </c:pt>
                <c:pt idx="2884">
                  <c:v>40110</c:v>
                </c:pt>
                <c:pt idx="2885">
                  <c:v>40111</c:v>
                </c:pt>
                <c:pt idx="2886">
                  <c:v>40112</c:v>
                </c:pt>
                <c:pt idx="2887">
                  <c:v>40113</c:v>
                </c:pt>
                <c:pt idx="2888">
                  <c:v>40114</c:v>
                </c:pt>
                <c:pt idx="2889">
                  <c:v>40115</c:v>
                </c:pt>
                <c:pt idx="2890">
                  <c:v>40116</c:v>
                </c:pt>
                <c:pt idx="2891">
                  <c:v>40117</c:v>
                </c:pt>
                <c:pt idx="2892">
                  <c:v>40118</c:v>
                </c:pt>
                <c:pt idx="2893">
                  <c:v>40119</c:v>
                </c:pt>
                <c:pt idx="2894">
                  <c:v>40120</c:v>
                </c:pt>
                <c:pt idx="2895">
                  <c:v>40121</c:v>
                </c:pt>
                <c:pt idx="2896">
                  <c:v>40122</c:v>
                </c:pt>
                <c:pt idx="2897">
                  <c:v>40123</c:v>
                </c:pt>
                <c:pt idx="2898">
                  <c:v>40124</c:v>
                </c:pt>
                <c:pt idx="2899">
                  <c:v>40125</c:v>
                </c:pt>
                <c:pt idx="2900">
                  <c:v>40126</c:v>
                </c:pt>
                <c:pt idx="2901">
                  <c:v>40127</c:v>
                </c:pt>
                <c:pt idx="2902">
                  <c:v>40128</c:v>
                </c:pt>
                <c:pt idx="2903">
                  <c:v>40129</c:v>
                </c:pt>
                <c:pt idx="2904">
                  <c:v>40130</c:v>
                </c:pt>
                <c:pt idx="2905">
                  <c:v>40131</c:v>
                </c:pt>
                <c:pt idx="2906">
                  <c:v>40132</c:v>
                </c:pt>
                <c:pt idx="2907">
                  <c:v>40133</c:v>
                </c:pt>
                <c:pt idx="2908">
                  <c:v>40134</c:v>
                </c:pt>
                <c:pt idx="2909">
                  <c:v>40135</c:v>
                </c:pt>
                <c:pt idx="2910">
                  <c:v>40136</c:v>
                </c:pt>
                <c:pt idx="2911">
                  <c:v>40137</c:v>
                </c:pt>
                <c:pt idx="2912">
                  <c:v>40138</c:v>
                </c:pt>
                <c:pt idx="2913">
                  <c:v>40139</c:v>
                </c:pt>
                <c:pt idx="2914">
                  <c:v>40140</c:v>
                </c:pt>
                <c:pt idx="2915">
                  <c:v>40141</c:v>
                </c:pt>
                <c:pt idx="2916">
                  <c:v>40142</c:v>
                </c:pt>
                <c:pt idx="2917">
                  <c:v>40143</c:v>
                </c:pt>
                <c:pt idx="2918">
                  <c:v>40144</c:v>
                </c:pt>
                <c:pt idx="2919">
                  <c:v>40145</c:v>
                </c:pt>
                <c:pt idx="2920">
                  <c:v>40146</c:v>
                </c:pt>
                <c:pt idx="2921">
                  <c:v>40147</c:v>
                </c:pt>
                <c:pt idx="2922">
                  <c:v>40148</c:v>
                </c:pt>
                <c:pt idx="2923">
                  <c:v>40149</c:v>
                </c:pt>
                <c:pt idx="2924">
                  <c:v>40150</c:v>
                </c:pt>
                <c:pt idx="2925">
                  <c:v>40151</c:v>
                </c:pt>
                <c:pt idx="2926">
                  <c:v>40152</c:v>
                </c:pt>
                <c:pt idx="2927">
                  <c:v>40153</c:v>
                </c:pt>
                <c:pt idx="2928">
                  <c:v>40154</c:v>
                </c:pt>
                <c:pt idx="2929">
                  <c:v>40155</c:v>
                </c:pt>
                <c:pt idx="2930">
                  <c:v>40156</c:v>
                </c:pt>
                <c:pt idx="2931">
                  <c:v>40157</c:v>
                </c:pt>
                <c:pt idx="2932">
                  <c:v>40158</c:v>
                </c:pt>
                <c:pt idx="2933">
                  <c:v>40159</c:v>
                </c:pt>
                <c:pt idx="2934">
                  <c:v>40160</c:v>
                </c:pt>
                <c:pt idx="2935">
                  <c:v>40161</c:v>
                </c:pt>
                <c:pt idx="2936">
                  <c:v>40162</c:v>
                </c:pt>
                <c:pt idx="2937">
                  <c:v>40163</c:v>
                </c:pt>
                <c:pt idx="2938">
                  <c:v>40164</c:v>
                </c:pt>
                <c:pt idx="2939">
                  <c:v>40165</c:v>
                </c:pt>
                <c:pt idx="2940">
                  <c:v>40166</c:v>
                </c:pt>
                <c:pt idx="2941">
                  <c:v>40167</c:v>
                </c:pt>
                <c:pt idx="2942">
                  <c:v>40168</c:v>
                </c:pt>
                <c:pt idx="2943">
                  <c:v>40169</c:v>
                </c:pt>
                <c:pt idx="2944">
                  <c:v>40170</c:v>
                </c:pt>
                <c:pt idx="2945">
                  <c:v>40171</c:v>
                </c:pt>
                <c:pt idx="2946">
                  <c:v>40172</c:v>
                </c:pt>
                <c:pt idx="2947">
                  <c:v>40173</c:v>
                </c:pt>
                <c:pt idx="2948">
                  <c:v>40174</c:v>
                </c:pt>
                <c:pt idx="2949">
                  <c:v>40175</c:v>
                </c:pt>
                <c:pt idx="2950">
                  <c:v>40176</c:v>
                </c:pt>
                <c:pt idx="2951">
                  <c:v>40177</c:v>
                </c:pt>
                <c:pt idx="2952">
                  <c:v>40178</c:v>
                </c:pt>
                <c:pt idx="2953">
                  <c:v>40179</c:v>
                </c:pt>
                <c:pt idx="2954">
                  <c:v>40180</c:v>
                </c:pt>
                <c:pt idx="2955">
                  <c:v>40181</c:v>
                </c:pt>
                <c:pt idx="2956">
                  <c:v>40182</c:v>
                </c:pt>
                <c:pt idx="2957">
                  <c:v>40183</c:v>
                </c:pt>
                <c:pt idx="2958">
                  <c:v>40184</c:v>
                </c:pt>
                <c:pt idx="2959">
                  <c:v>40185</c:v>
                </c:pt>
                <c:pt idx="2960">
                  <c:v>40186</c:v>
                </c:pt>
                <c:pt idx="2961">
                  <c:v>40187</c:v>
                </c:pt>
                <c:pt idx="2962">
                  <c:v>40188</c:v>
                </c:pt>
                <c:pt idx="2963">
                  <c:v>40189</c:v>
                </c:pt>
                <c:pt idx="2964">
                  <c:v>40190</c:v>
                </c:pt>
                <c:pt idx="2965">
                  <c:v>40191</c:v>
                </c:pt>
                <c:pt idx="2966">
                  <c:v>40192</c:v>
                </c:pt>
                <c:pt idx="2967">
                  <c:v>40193</c:v>
                </c:pt>
                <c:pt idx="2968">
                  <c:v>40194</c:v>
                </c:pt>
                <c:pt idx="2969">
                  <c:v>40195</c:v>
                </c:pt>
                <c:pt idx="2970">
                  <c:v>40196</c:v>
                </c:pt>
                <c:pt idx="2971">
                  <c:v>40197</c:v>
                </c:pt>
                <c:pt idx="2972">
                  <c:v>40198</c:v>
                </c:pt>
                <c:pt idx="2973">
                  <c:v>40199</c:v>
                </c:pt>
                <c:pt idx="2974">
                  <c:v>40200</c:v>
                </c:pt>
                <c:pt idx="2975">
                  <c:v>40201</c:v>
                </c:pt>
                <c:pt idx="2976">
                  <c:v>40202</c:v>
                </c:pt>
                <c:pt idx="2977">
                  <c:v>40203</c:v>
                </c:pt>
                <c:pt idx="2978">
                  <c:v>40204</c:v>
                </c:pt>
                <c:pt idx="2979">
                  <c:v>40205</c:v>
                </c:pt>
                <c:pt idx="2980">
                  <c:v>40206</c:v>
                </c:pt>
                <c:pt idx="2981">
                  <c:v>40207</c:v>
                </c:pt>
                <c:pt idx="2982">
                  <c:v>40208</c:v>
                </c:pt>
                <c:pt idx="2983">
                  <c:v>40209</c:v>
                </c:pt>
                <c:pt idx="2984">
                  <c:v>40210</c:v>
                </c:pt>
                <c:pt idx="2985">
                  <c:v>40211</c:v>
                </c:pt>
                <c:pt idx="2986">
                  <c:v>40212</c:v>
                </c:pt>
                <c:pt idx="2987">
                  <c:v>40213</c:v>
                </c:pt>
                <c:pt idx="2988">
                  <c:v>40214</c:v>
                </c:pt>
                <c:pt idx="2989">
                  <c:v>40215</c:v>
                </c:pt>
                <c:pt idx="2990">
                  <c:v>40216</c:v>
                </c:pt>
                <c:pt idx="2991">
                  <c:v>40217</c:v>
                </c:pt>
                <c:pt idx="2992">
                  <c:v>40218</c:v>
                </c:pt>
                <c:pt idx="2993">
                  <c:v>40219</c:v>
                </c:pt>
                <c:pt idx="2994">
                  <c:v>40220</c:v>
                </c:pt>
                <c:pt idx="2995">
                  <c:v>40221</c:v>
                </c:pt>
                <c:pt idx="2996">
                  <c:v>40222</c:v>
                </c:pt>
                <c:pt idx="2997">
                  <c:v>40223</c:v>
                </c:pt>
                <c:pt idx="2998">
                  <c:v>40224</c:v>
                </c:pt>
                <c:pt idx="2999">
                  <c:v>40225</c:v>
                </c:pt>
                <c:pt idx="3000">
                  <c:v>40226</c:v>
                </c:pt>
                <c:pt idx="3001">
                  <c:v>40227</c:v>
                </c:pt>
                <c:pt idx="3002">
                  <c:v>40228</c:v>
                </c:pt>
                <c:pt idx="3003">
                  <c:v>40229</c:v>
                </c:pt>
                <c:pt idx="3004">
                  <c:v>40230</c:v>
                </c:pt>
                <c:pt idx="3005">
                  <c:v>40231</c:v>
                </c:pt>
                <c:pt idx="3006">
                  <c:v>40232</c:v>
                </c:pt>
                <c:pt idx="3007">
                  <c:v>40233</c:v>
                </c:pt>
                <c:pt idx="3008">
                  <c:v>40234</c:v>
                </c:pt>
                <c:pt idx="3009">
                  <c:v>40235</c:v>
                </c:pt>
                <c:pt idx="3010">
                  <c:v>40236</c:v>
                </c:pt>
                <c:pt idx="3011">
                  <c:v>40237</c:v>
                </c:pt>
                <c:pt idx="3012">
                  <c:v>40238</c:v>
                </c:pt>
                <c:pt idx="3013">
                  <c:v>40239</c:v>
                </c:pt>
                <c:pt idx="3014">
                  <c:v>40240</c:v>
                </c:pt>
                <c:pt idx="3015">
                  <c:v>40241</c:v>
                </c:pt>
                <c:pt idx="3016">
                  <c:v>40242</c:v>
                </c:pt>
                <c:pt idx="3017">
                  <c:v>40243</c:v>
                </c:pt>
                <c:pt idx="3018">
                  <c:v>40244</c:v>
                </c:pt>
                <c:pt idx="3019">
                  <c:v>40245</c:v>
                </c:pt>
                <c:pt idx="3020">
                  <c:v>40246</c:v>
                </c:pt>
                <c:pt idx="3021">
                  <c:v>40247</c:v>
                </c:pt>
                <c:pt idx="3022">
                  <c:v>40248</c:v>
                </c:pt>
                <c:pt idx="3023">
                  <c:v>40249</c:v>
                </c:pt>
                <c:pt idx="3024">
                  <c:v>40250</c:v>
                </c:pt>
                <c:pt idx="3025">
                  <c:v>40251</c:v>
                </c:pt>
                <c:pt idx="3026">
                  <c:v>40252</c:v>
                </c:pt>
                <c:pt idx="3027">
                  <c:v>40253</c:v>
                </c:pt>
                <c:pt idx="3028">
                  <c:v>40254</c:v>
                </c:pt>
                <c:pt idx="3029">
                  <c:v>40255</c:v>
                </c:pt>
                <c:pt idx="3030">
                  <c:v>40256</c:v>
                </c:pt>
                <c:pt idx="3031">
                  <c:v>40257</c:v>
                </c:pt>
                <c:pt idx="3032">
                  <c:v>40258</c:v>
                </c:pt>
                <c:pt idx="3033">
                  <c:v>40259</c:v>
                </c:pt>
                <c:pt idx="3034">
                  <c:v>40260</c:v>
                </c:pt>
                <c:pt idx="3035">
                  <c:v>40261</c:v>
                </c:pt>
                <c:pt idx="3036">
                  <c:v>40262</c:v>
                </c:pt>
                <c:pt idx="3037">
                  <c:v>40263</c:v>
                </c:pt>
                <c:pt idx="3038">
                  <c:v>40264</c:v>
                </c:pt>
                <c:pt idx="3039">
                  <c:v>40265</c:v>
                </c:pt>
                <c:pt idx="3040">
                  <c:v>40266</c:v>
                </c:pt>
                <c:pt idx="3041">
                  <c:v>40267</c:v>
                </c:pt>
                <c:pt idx="3042">
                  <c:v>40268</c:v>
                </c:pt>
                <c:pt idx="3043">
                  <c:v>40269</c:v>
                </c:pt>
                <c:pt idx="3044">
                  <c:v>40270</c:v>
                </c:pt>
                <c:pt idx="3045">
                  <c:v>40271</c:v>
                </c:pt>
                <c:pt idx="3046">
                  <c:v>40272</c:v>
                </c:pt>
                <c:pt idx="3047">
                  <c:v>40273</c:v>
                </c:pt>
                <c:pt idx="3048">
                  <c:v>40274</c:v>
                </c:pt>
                <c:pt idx="3049">
                  <c:v>40275</c:v>
                </c:pt>
                <c:pt idx="3050">
                  <c:v>40276</c:v>
                </c:pt>
                <c:pt idx="3051">
                  <c:v>40277</c:v>
                </c:pt>
                <c:pt idx="3052">
                  <c:v>40278</c:v>
                </c:pt>
                <c:pt idx="3053">
                  <c:v>40279</c:v>
                </c:pt>
                <c:pt idx="3054">
                  <c:v>40280</c:v>
                </c:pt>
                <c:pt idx="3055">
                  <c:v>40281</c:v>
                </c:pt>
                <c:pt idx="3056">
                  <c:v>40282</c:v>
                </c:pt>
                <c:pt idx="3057">
                  <c:v>40283</c:v>
                </c:pt>
                <c:pt idx="3058">
                  <c:v>40284</c:v>
                </c:pt>
                <c:pt idx="3059">
                  <c:v>40285</c:v>
                </c:pt>
                <c:pt idx="3060">
                  <c:v>40286</c:v>
                </c:pt>
                <c:pt idx="3061">
                  <c:v>40287</c:v>
                </c:pt>
                <c:pt idx="3062">
                  <c:v>40288</c:v>
                </c:pt>
                <c:pt idx="3063">
                  <c:v>40289</c:v>
                </c:pt>
                <c:pt idx="3064">
                  <c:v>40290</c:v>
                </c:pt>
                <c:pt idx="3065">
                  <c:v>40291</c:v>
                </c:pt>
                <c:pt idx="3066">
                  <c:v>40292</c:v>
                </c:pt>
                <c:pt idx="3067">
                  <c:v>40293</c:v>
                </c:pt>
                <c:pt idx="3068">
                  <c:v>40294</c:v>
                </c:pt>
                <c:pt idx="3069">
                  <c:v>40295</c:v>
                </c:pt>
                <c:pt idx="3070">
                  <c:v>40296</c:v>
                </c:pt>
                <c:pt idx="3071">
                  <c:v>40297</c:v>
                </c:pt>
                <c:pt idx="3072">
                  <c:v>40298</c:v>
                </c:pt>
                <c:pt idx="3073">
                  <c:v>40299</c:v>
                </c:pt>
                <c:pt idx="3074">
                  <c:v>40300</c:v>
                </c:pt>
                <c:pt idx="3075">
                  <c:v>40301</c:v>
                </c:pt>
                <c:pt idx="3076">
                  <c:v>40302</c:v>
                </c:pt>
                <c:pt idx="3077">
                  <c:v>40303</c:v>
                </c:pt>
                <c:pt idx="3078">
                  <c:v>40304</c:v>
                </c:pt>
                <c:pt idx="3079">
                  <c:v>40305</c:v>
                </c:pt>
                <c:pt idx="3080">
                  <c:v>40306</c:v>
                </c:pt>
                <c:pt idx="3081">
                  <c:v>40307</c:v>
                </c:pt>
                <c:pt idx="3082">
                  <c:v>40308</c:v>
                </c:pt>
                <c:pt idx="3083">
                  <c:v>40309</c:v>
                </c:pt>
                <c:pt idx="3084">
                  <c:v>40310</c:v>
                </c:pt>
                <c:pt idx="3085">
                  <c:v>40311</c:v>
                </c:pt>
                <c:pt idx="3086">
                  <c:v>40312</c:v>
                </c:pt>
                <c:pt idx="3087">
                  <c:v>40313</c:v>
                </c:pt>
                <c:pt idx="3088">
                  <c:v>40314</c:v>
                </c:pt>
                <c:pt idx="3089">
                  <c:v>40315</c:v>
                </c:pt>
                <c:pt idx="3090">
                  <c:v>40316</c:v>
                </c:pt>
                <c:pt idx="3091">
                  <c:v>40317</c:v>
                </c:pt>
                <c:pt idx="3092">
                  <c:v>40318</c:v>
                </c:pt>
                <c:pt idx="3093">
                  <c:v>40319</c:v>
                </c:pt>
                <c:pt idx="3094">
                  <c:v>40320</c:v>
                </c:pt>
                <c:pt idx="3095">
                  <c:v>40321</c:v>
                </c:pt>
                <c:pt idx="3096">
                  <c:v>40322</c:v>
                </c:pt>
                <c:pt idx="3097">
                  <c:v>40323</c:v>
                </c:pt>
                <c:pt idx="3098">
                  <c:v>40324</c:v>
                </c:pt>
                <c:pt idx="3099">
                  <c:v>40325</c:v>
                </c:pt>
                <c:pt idx="3100">
                  <c:v>40326</c:v>
                </c:pt>
                <c:pt idx="3101">
                  <c:v>40327</c:v>
                </c:pt>
                <c:pt idx="3102">
                  <c:v>40328</c:v>
                </c:pt>
                <c:pt idx="3103">
                  <c:v>40329</c:v>
                </c:pt>
                <c:pt idx="3104">
                  <c:v>40330</c:v>
                </c:pt>
                <c:pt idx="3105">
                  <c:v>40331</c:v>
                </c:pt>
                <c:pt idx="3106">
                  <c:v>40332</c:v>
                </c:pt>
                <c:pt idx="3107">
                  <c:v>40333</c:v>
                </c:pt>
                <c:pt idx="3108">
                  <c:v>40334</c:v>
                </c:pt>
                <c:pt idx="3109">
                  <c:v>40335</c:v>
                </c:pt>
                <c:pt idx="3110">
                  <c:v>40336</c:v>
                </c:pt>
                <c:pt idx="3111">
                  <c:v>40337</c:v>
                </c:pt>
                <c:pt idx="3112">
                  <c:v>40338</c:v>
                </c:pt>
                <c:pt idx="3113">
                  <c:v>40339</c:v>
                </c:pt>
                <c:pt idx="3114">
                  <c:v>40340</c:v>
                </c:pt>
                <c:pt idx="3115">
                  <c:v>40341</c:v>
                </c:pt>
                <c:pt idx="3116">
                  <c:v>40342</c:v>
                </c:pt>
                <c:pt idx="3117">
                  <c:v>40343</c:v>
                </c:pt>
                <c:pt idx="3118">
                  <c:v>40344</c:v>
                </c:pt>
                <c:pt idx="3119">
                  <c:v>40345</c:v>
                </c:pt>
                <c:pt idx="3120">
                  <c:v>40346</c:v>
                </c:pt>
                <c:pt idx="3121">
                  <c:v>40347</c:v>
                </c:pt>
                <c:pt idx="3122">
                  <c:v>40348</c:v>
                </c:pt>
                <c:pt idx="3123">
                  <c:v>40349</c:v>
                </c:pt>
                <c:pt idx="3124">
                  <c:v>40350</c:v>
                </c:pt>
                <c:pt idx="3125">
                  <c:v>40351</c:v>
                </c:pt>
                <c:pt idx="3126">
                  <c:v>40352</c:v>
                </c:pt>
                <c:pt idx="3127">
                  <c:v>40353</c:v>
                </c:pt>
                <c:pt idx="3128">
                  <c:v>40354</c:v>
                </c:pt>
                <c:pt idx="3129">
                  <c:v>40355</c:v>
                </c:pt>
                <c:pt idx="3130">
                  <c:v>40356</c:v>
                </c:pt>
                <c:pt idx="3131">
                  <c:v>40357</c:v>
                </c:pt>
                <c:pt idx="3132">
                  <c:v>40358</c:v>
                </c:pt>
                <c:pt idx="3133">
                  <c:v>40359</c:v>
                </c:pt>
                <c:pt idx="3134">
                  <c:v>40360</c:v>
                </c:pt>
                <c:pt idx="3135">
                  <c:v>40361</c:v>
                </c:pt>
                <c:pt idx="3136">
                  <c:v>40362</c:v>
                </c:pt>
                <c:pt idx="3137">
                  <c:v>40363</c:v>
                </c:pt>
                <c:pt idx="3138">
                  <c:v>40364</c:v>
                </c:pt>
                <c:pt idx="3139">
                  <c:v>40365</c:v>
                </c:pt>
                <c:pt idx="3140">
                  <c:v>40366</c:v>
                </c:pt>
                <c:pt idx="3141">
                  <c:v>40367</c:v>
                </c:pt>
                <c:pt idx="3142">
                  <c:v>40368</c:v>
                </c:pt>
                <c:pt idx="3143">
                  <c:v>40369</c:v>
                </c:pt>
                <c:pt idx="3144">
                  <c:v>40370</c:v>
                </c:pt>
                <c:pt idx="3145">
                  <c:v>40371</c:v>
                </c:pt>
                <c:pt idx="3146">
                  <c:v>40372</c:v>
                </c:pt>
                <c:pt idx="3147">
                  <c:v>40373</c:v>
                </c:pt>
                <c:pt idx="3148">
                  <c:v>40374</c:v>
                </c:pt>
                <c:pt idx="3149">
                  <c:v>40375</c:v>
                </c:pt>
                <c:pt idx="3150">
                  <c:v>40376</c:v>
                </c:pt>
                <c:pt idx="3151">
                  <c:v>40377</c:v>
                </c:pt>
                <c:pt idx="3152">
                  <c:v>40378</c:v>
                </c:pt>
                <c:pt idx="3153">
                  <c:v>40379</c:v>
                </c:pt>
                <c:pt idx="3154">
                  <c:v>40380</c:v>
                </c:pt>
                <c:pt idx="3155">
                  <c:v>40381</c:v>
                </c:pt>
                <c:pt idx="3156">
                  <c:v>40382</c:v>
                </c:pt>
                <c:pt idx="3157">
                  <c:v>40383</c:v>
                </c:pt>
                <c:pt idx="3158">
                  <c:v>40384</c:v>
                </c:pt>
                <c:pt idx="3159">
                  <c:v>40385</c:v>
                </c:pt>
                <c:pt idx="3160">
                  <c:v>40386</c:v>
                </c:pt>
                <c:pt idx="3161">
                  <c:v>40387</c:v>
                </c:pt>
                <c:pt idx="3162">
                  <c:v>40388</c:v>
                </c:pt>
                <c:pt idx="3163">
                  <c:v>40389</c:v>
                </c:pt>
                <c:pt idx="3164">
                  <c:v>40390</c:v>
                </c:pt>
                <c:pt idx="3165">
                  <c:v>40391</c:v>
                </c:pt>
                <c:pt idx="3166">
                  <c:v>40392</c:v>
                </c:pt>
                <c:pt idx="3167">
                  <c:v>40393</c:v>
                </c:pt>
                <c:pt idx="3168">
                  <c:v>40394</c:v>
                </c:pt>
                <c:pt idx="3169">
                  <c:v>40395</c:v>
                </c:pt>
                <c:pt idx="3170">
                  <c:v>40396</c:v>
                </c:pt>
                <c:pt idx="3171">
                  <c:v>40397</c:v>
                </c:pt>
                <c:pt idx="3172">
                  <c:v>40398</c:v>
                </c:pt>
                <c:pt idx="3173">
                  <c:v>40399</c:v>
                </c:pt>
                <c:pt idx="3174">
                  <c:v>40400</c:v>
                </c:pt>
                <c:pt idx="3175">
                  <c:v>40401</c:v>
                </c:pt>
                <c:pt idx="3176">
                  <c:v>40402</c:v>
                </c:pt>
                <c:pt idx="3177">
                  <c:v>40403</c:v>
                </c:pt>
                <c:pt idx="3178">
                  <c:v>40404</c:v>
                </c:pt>
                <c:pt idx="3179">
                  <c:v>40405</c:v>
                </c:pt>
                <c:pt idx="3180">
                  <c:v>40406</c:v>
                </c:pt>
                <c:pt idx="3181">
                  <c:v>40407</c:v>
                </c:pt>
                <c:pt idx="3182">
                  <c:v>40408</c:v>
                </c:pt>
                <c:pt idx="3183">
                  <c:v>40409</c:v>
                </c:pt>
                <c:pt idx="3184">
                  <c:v>40410</c:v>
                </c:pt>
                <c:pt idx="3185">
                  <c:v>40411</c:v>
                </c:pt>
                <c:pt idx="3186">
                  <c:v>40412</c:v>
                </c:pt>
                <c:pt idx="3187">
                  <c:v>40413</c:v>
                </c:pt>
                <c:pt idx="3188">
                  <c:v>40414</c:v>
                </c:pt>
                <c:pt idx="3189">
                  <c:v>40415</c:v>
                </c:pt>
                <c:pt idx="3190">
                  <c:v>40416</c:v>
                </c:pt>
                <c:pt idx="3191">
                  <c:v>40417</c:v>
                </c:pt>
                <c:pt idx="3192">
                  <c:v>40418</c:v>
                </c:pt>
                <c:pt idx="3193">
                  <c:v>40419</c:v>
                </c:pt>
                <c:pt idx="3194">
                  <c:v>40420</c:v>
                </c:pt>
                <c:pt idx="3195">
                  <c:v>40421</c:v>
                </c:pt>
                <c:pt idx="3196">
                  <c:v>40422</c:v>
                </c:pt>
                <c:pt idx="3197">
                  <c:v>40423</c:v>
                </c:pt>
                <c:pt idx="3198">
                  <c:v>40424</c:v>
                </c:pt>
                <c:pt idx="3199">
                  <c:v>40425</c:v>
                </c:pt>
                <c:pt idx="3200">
                  <c:v>40426</c:v>
                </c:pt>
                <c:pt idx="3201">
                  <c:v>40427</c:v>
                </c:pt>
                <c:pt idx="3202">
                  <c:v>40428</c:v>
                </c:pt>
                <c:pt idx="3203">
                  <c:v>40429</c:v>
                </c:pt>
                <c:pt idx="3204">
                  <c:v>40430</c:v>
                </c:pt>
                <c:pt idx="3205">
                  <c:v>40431</c:v>
                </c:pt>
                <c:pt idx="3206">
                  <c:v>40432</c:v>
                </c:pt>
                <c:pt idx="3207">
                  <c:v>40433</c:v>
                </c:pt>
                <c:pt idx="3208">
                  <c:v>40434</c:v>
                </c:pt>
                <c:pt idx="3209">
                  <c:v>40435</c:v>
                </c:pt>
                <c:pt idx="3210">
                  <c:v>40436</c:v>
                </c:pt>
                <c:pt idx="3211">
                  <c:v>40437</c:v>
                </c:pt>
                <c:pt idx="3212">
                  <c:v>40438</c:v>
                </c:pt>
                <c:pt idx="3213">
                  <c:v>40439</c:v>
                </c:pt>
                <c:pt idx="3214">
                  <c:v>40440</c:v>
                </c:pt>
                <c:pt idx="3215">
                  <c:v>40441</c:v>
                </c:pt>
                <c:pt idx="3216">
                  <c:v>40442</c:v>
                </c:pt>
                <c:pt idx="3217">
                  <c:v>40443</c:v>
                </c:pt>
                <c:pt idx="3218">
                  <c:v>40444</c:v>
                </c:pt>
                <c:pt idx="3219">
                  <c:v>40445</c:v>
                </c:pt>
                <c:pt idx="3220">
                  <c:v>40446</c:v>
                </c:pt>
                <c:pt idx="3221">
                  <c:v>40447</c:v>
                </c:pt>
                <c:pt idx="3222">
                  <c:v>40448</c:v>
                </c:pt>
                <c:pt idx="3223">
                  <c:v>40449</c:v>
                </c:pt>
                <c:pt idx="3224">
                  <c:v>40450</c:v>
                </c:pt>
                <c:pt idx="3225">
                  <c:v>40451</c:v>
                </c:pt>
                <c:pt idx="3226">
                  <c:v>40452</c:v>
                </c:pt>
                <c:pt idx="3227">
                  <c:v>40453</c:v>
                </c:pt>
                <c:pt idx="3228">
                  <c:v>40454</c:v>
                </c:pt>
                <c:pt idx="3229">
                  <c:v>40455</c:v>
                </c:pt>
                <c:pt idx="3230">
                  <c:v>40456</c:v>
                </c:pt>
                <c:pt idx="3231">
                  <c:v>40457</c:v>
                </c:pt>
                <c:pt idx="3232">
                  <c:v>40458</c:v>
                </c:pt>
                <c:pt idx="3233">
                  <c:v>40459</c:v>
                </c:pt>
                <c:pt idx="3234">
                  <c:v>40460</c:v>
                </c:pt>
                <c:pt idx="3235">
                  <c:v>40461</c:v>
                </c:pt>
                <c:pt idx="3236">
                  <c:v>40462</c:v>
                </c:pt>
                <c:pt idx="3237">
                  <c:v>40463</c:v>
                </c:pt>
                <c:pt idx="3238">
                  <c:v>40464</c:v>
                </c:pt>
                <c:pt idx="3239">
                  <c:v>40465</c:v>
                </c:pt>
                <c:pt idx="3240">
                  <c:v>40466</c:v>
                </c:pt>
                <c:pt idx="3241">
                  <c:v>40467</c:v>
                </c:pt>
                <c:pt idx="3242">
                  <c:v>40468</c:v>
                </c:pt>
                <c:pt idx="3243">
                  <c:v>40469</c:v>
                </c:pt>
                <c:pt idx="3244">
                  <c:v>40470</c:v>
                </c:pt>
                <c:pt idx="3245">
                  <c:v>40471</c:v>
                </c:pt>
                <c:pt idx="3246">
                  <c:v>40472</c:v>
                </c:pt>
                <c:pt idx="3247">
                  <c:v>40473</c:v>
                </c:pt>
                <c:pt idx="3248">
                  <c:v>40474</c:v>
                </c:pt>
                <c:pt idx="3249">
                  <c:v>40475</c:v>
                </c:pt>
                <c:pt idx="3250">
                  <c:v>40476</c:v>
                </c:pt>
                <c:pt idx="3251">
                  <c:v>40477</c:v>
                </c:pt>
                <c:pt idx="3252">
                  <c:v>40478</c:v>
                </c:pt>
                <c:pt idx="3253">
                  <c:v>40479</c:v>
                </c:pt>
                <c:pt idx="3254">
                  <c:v>40480</c:v>
                </c:pt>
                <c:pt idx="3255">
                  <c:v>40481</c:v>
                </c:pt>
                <c:pt idx="3256">
                  <c:v>40482</c:v>
                </c:pt>
                <c:pt idx="3257">
                  <c:v>40483</c:v>
                </c:pt>
                <c:pt idx="3258">
                  <c:v>40484</c:v>
                </c:pt>
                <c:pt idx="3259">
                  <c:v>40485</c:v>
                </c:pt>
                <c:pt idx="3260">
                  <c:v>40486</c:v>
                </c:pt>
                <c:pt idx="3261">
                  <c:v>40487</c:v>
                </c:pt>
                <c:pt idx="3262">
                  <c:v>40488</c:v>
                </c:pt>
                <c:pt idx="3263">
                  <c:v>40489</c:v>
                </c:pt>
                <c:pt idx="3264">
                  <c:v>40490</c:v>
                </c:pt>
                <c:pt idx="3265">
                  <c:v>40491</c:v>
                </c:pt>
                <c:pt idx="3266">
                  <c:v>40492</c:v>
                </c:pt>
                <c:pt idx="3267">
                  <c:v>40493</c:v>
                </c:pt>
                <c:pt idx="3268">
                  <c:v>40494</c:v>
                </c:pt>
                <c:pt idx="3269">
                  <c:v>40495</c:v>
                </c:pt>
                <c:pt idx="3270">
                  <c:v>40496</c:v>
                </c:pt>
                <c:pt idx="3271">
                  <c:v>40497</c:v>
                </c:pt>
                <c:pt idx="3272">
                  <c:v>40498</c:v>
                </c:pt>
                <c:pt idx="3273">
                  <c:v>40499</c:v>
                </c:pt>
                <c:pt idx="3274">
                  <c:v>40500</c:v>
                </c:pt>
                <c:pt idx="3275">
                  <c:v>40501</c:v>
                </c:pt>
                <c:pt idx="3276">
                  <c:v>40502</c:v>
                </c:pt>
                <c:pt idx="3277">
                  <c:v>40503</c:v>
                </c:pt>
                <c:pt idx="3278">
                  <c:v>40504</c:v>
                </c:pt>
                <c:pt idx="3279">
                  <c:v>40505</c:v>
                </c:pt>
                <c:pt idx="3280">
                  <c:v>40506</c:v>
                </c:pt>
                <c:pt idx="3281">
                  <c:v>40507</c:v>
                </c:pt>
                <c:pt idx="3282">
                  <c:v>40508</c:v>
                </c:pt>
                <c:pt idx="3283">
                  <c:v>40509</c:v>
                </c:pt>
                <c:pt idx="3284">
                  <c:v>40510</c:v>
                </c:pt>
                <c:pt idx="3285">
                  <c:v>40511</c:v>
                </c:pt>
                <c:pt idx="3286">
                  <c:v>40512</c:v>
                </c:pt>
                <c:pt idx="3287">
                  <c:v>40513</c:v>
                </c:pt>
                <c:pt idx="3288">
                  <c:v>40514</c:v>
                </c:pt>
                <c:pt idx="3289">
                  <c:v>40515</c:v>
                </c:pt>
                <c:pt idx="3290">
                  <c:v>40516</c:v>
                </c:pt>
                <c:pt idx="3291">
                  <c:v>40517</c:v>
                </c:pt>
                <c:pt idx="3292">
                  <c:v>40518</c:v>
                </c:pt>
                <c:pt idx="3293">
                  <c:v>40519</c:v>
                </c:pt>
                <c:pt idx="3294">
                  <c:v>40520</c:v>
                </c:pt>
                <c:pt idx="3295">
                  <c:v>40521</c:v>
                </c:pt>
                <c:pt idx="3296">
                  <c:v>40522</c:v>
                </c:pt>
                <c:pt idx="3297">
                  <c:v>40523</c:v>
                </c:pt>
                <c:pt idx="3298">
                  <c:v>40524</c:v>
                </c:pt>
                <c:pt idx="3299">
                  <c:v>40525</c:v>
                </c:pt>
                <c:pt idx="3300">
                  <c:v>40526</c:v>
                </c:pt>
                <c:pt idx="3301">
                  <c:v>40527</c:v>
                </c:pt>
                <c:pt idx="3302">
                  <c:v>40528</c:v>
                </c:pt>
                <c:pt idx="3303">
                  <c:v>40529</c:v>
                </c:pt>
                <c:pt idx="3304">
                  <c:v>40530</c:v>
                </c:pt>
                <c:pt idx="3305">
                  <c:v>40531</c:v>
                </c:pt>
                <c:pt idx="3306">
                  <c:v>40532</c:v>
                </c:pt>
                <c:pt idx="3307">
                  <c:v>40533</c:v>
                </c:pt>
                <c:pt idx="3308">
                  <c:v>40534</c:v>
                </c:pt>
                <c:pt idx="3309">
                  <c:v>40535</c:v>
                </c:pt>
                <c:pt idx="3310">
                  <c:v>40536</c:v>
                </c:pt>
                <c:pt idx="3311">
                  <c:v>40537</c:v>
                </c:pt>
                <c:pt idx="3312">
                  <c:v>40538</c:v>
                </c:pt>
                <c:pt idx="3313">
                  <c:v>40539</c:v>
                </c:pt>
                <c:pt idx="3314">
                  <c:v>40540</c:v>
                </c:pt>
                <c:pt idx="3315">
                  <c:v>40541</c:v>
                </c:pt>
                <c:pt idx="3316">
                  <c:v>40542</c:v>
                </c:pt>
                <c:pt idx="3317">
                  <c:v>40543</c:v>
                </c:pt>
                <c:pt idx="3318">
                  <c:v>40544</c:v>
                </c:pt>
                <c:pt idx="3319">
                  <c:v>40545</c:v>
                </c:pt>
                <c:pt idx="3320">
                  <c:v>40546</c:v>
                </c:pt>
                <c:pt idx="3321">
                  <c:v>40547</c:v>
                </c:pt>
                <c:pt idx="3322">
                  <c:v>40548</c:v>
                </c:pt>
                <c:pt idx="3323">
                  <c:v>40549</c:v>
                </c:pt>
                <c:pt idx="3324">
                  <c:v>40550</c:v>
                </c:pt>
                <c:pt idx="3325">
                  <c:v>40551</c:v>
                </c:pt>
                <c:pt idx="3326">
                  <c:v>40552</c:v>
                </c:pt>
                <c:pt idx="3327">
                  <c:v>40553</c:v>
                </c:pt>
                <c:pt idx="3328">
                  <c:v>40554</c:v>
                </c:pt>
                <c:pt idx="3329">
                  <c:v>40555</c:v>
                </c:pt>
                <c:pt idx="3330">
                  <c:v>40556</c:v>
                </c:pt>
                <c:pt idx="3331">
                  <c:v>40557</c:v>
                </c:pt>
                <c:pt idx="3332">
                  <c:v>40558</c:v>
                </c:pt>
                <c:pt idx="3333">
                  <c:v>40559</c:v>
                </c:pt>
                <c:pt idx="3334">
                  <c:v>40560</c:v>
                </c:pt>
                <c:pt idx="3335">
                  <c:v>40561</c:v>
                </c:pt>
                <c:pt idx="3336">
                  <c:v>40562</c:v>
                </c:pt>
                <c:pt idx="3337">
                  <c:v>40563</c:v>
                </c:pt>
                <c:pt idx="3338">
                  <c:v>40564</c:v>
                </c:pt>
                <c:pt idx="3339">
                  <c:v>40565</c:v>
                </c:pt>
                <c:pt idx="3340">
                  <c:v>40566</c:v>
                </c:pt>
                <c:pt idx="3341">
                  <c:v>40567</c:v>
                </c:pt>
                <c:pt idx="3342">
                  <c:v>40568</c:v>
                </c:pt>
                <c:pt idx="3343">
                  <c:v>40569</c:v>
                </c:pt>
                <c:pt idx="3344">
                  <c:v>40570</c:v>
                </c:pt>
                <c:pt idx="3345">
                  <c:v>40571</c:v>
                </c:pt>
                <c:pt idx="3346">
                  <c:v>40572</c:v>
                </c:pt>
                <c:pt idx="3347">
                  <c:v>40573</c:v>
                </c:pt>
                <c:pt idx="3348">
                  <c:v>40574</c:v>
                </c:pt>
                <c:pt idx="3349">
                  <c:v>40575</c:v>
                </c:pt>
                <c:pt idx="3350">
                  <c:v>40576</c:v>
                </c:pt>
                <c:pt idx="3351">
                  <c:v>40577</c:v>
                </c:pt>
                <c:pt idx="3352">
                  <c:v>40578</c:v>
                </c:pt>
                <c:pt idx="3353">
                  <c:v>40579</c:v>
                </c:pt>
                <c:pt idx="3354">
                  <c:v>40580</c:v>
                </c:pt>
                <c:pt idx="3355">
                  <c:v>40581</c:v>
                </c:pt>
                <c:pt idx="3356">
                  <c:v>40582</c:v>
                </c:pt>
                <c:pt idx="3357">
                  <c:v>40583</c:v>
                </c:pt>
                <c:pt idx="3358">
                  <c:v>40584</c:v>
                </c:pt>
                <c:pt idx="3359">
                  <c:v>40585</c:v>
                </c:pt>
                <c:pt idx="3360">
                  <c:v>40586</c:v>
                </c:pt>
                <c:pt idx="3361">
                  <c:v>40587</c:v>
                </c:pt>
                <c:pt idx="3362">
                  <c:v>40588</c:v>
                </c:pt>
                <c:pt idx="3363">
                  <c:v>40589</c:v>
                </c:pt>
                <c:pt idx="3364">
                  <c:v>40590</c:v>
                </c:pt>
                <c:pt idx="3365">
                  <c:v>40591</c:v>
                </c:pt>
                <c:pt idx="3366">
                  <c:v>40592</c:v>
                </c:pt>
                <c:pt idx="3367">
                  <c:v>40593</c:v>
                </c:pt>
                <c:pt idx="3368">
                  <c:v>40594</c:v>
                </c:pt>
                <c:pt idx="3369">
                  <c:v>40595</c:v>
                </c:pt>
                <c:pt idx="3370">
                  <c:v>40596</c:v>
                </c:pt>
                <c:pt idx="3371">
                  <c:v>40597</c:v>
                </c:pt>
                <c:pt idx="3372">
                  <c:v>40598</c:v>
                </c:pt>
                <c:pt idx="3373">
                  <c:v>40599</c:v>
                </c:pt>
                <c:pt idx="3374">
                  <c:v>40600</c:v>
                </c:pt>
                <c:pt idx="3375">
                  <c:v>40601</c:v>
                </c:pt>
                <c:pt idx="3376">
                  <c:v>40602</c:v>
                </c:pt>
                <c:pt idx="3377">
                  <c:v>40603</c:v>
                </c:pt>
                <c:pt idx="3378">
                  <c:v>40604</c:v>
                </c:pt>
                <c:pt idx="3379">
                  <c:v>40605</c:v>
                </c:pt>
                <c:pt idx="3380">
                  <c:v>40606</c:v>
                </c:pt>
                <c:pt idx="3381">
                  <c:v>40607</c:v>
                </c:pt>
                <c:pt idx="3382">
                  <c:v>40608</c:v>
                </c:pt>
                <c:pt idx="3383">
                  <c:v>40609</c:v>
                </c:pt>
                <c:pt idx="3384">
                  <c:v>40610</c:v>
                </c:pt>
                <c:pt idx="3385">
                  <c:v>40611</c:v>
                </c:pt>
                <c:pt idx="3386">
                  <c:v>40612</c:v>
                </c:pt>
                <c:pt idx="3387">
                  <c:v>40613</c:v>
                </c:pt>
                <c:pt idx="3388">
                  <c:v>40614</c:v>
                </c:pt>
                <c:pt idx="3389">
                  <c:v>40615</c:v>
                </c:pt>
                <c:pt idx="3390">
                  <c:v>40616</c:v>
                </c:pt>
                <c:pt idx="3391">
                  <c:v>40617</c:v>
                </c:pt>
                <c:pt idx="3392">
                  <c:v>40618</c:v>
                </c:pt>
                <c:pt idx="3393">
                  <c:v>40619</c:v>
                </c:pt>
                <c:pt idx="3394">
                  <c:v>40620</c:v>
                </c:pt>
                <c:pt idx="3395">
                  <c:v>40621</c:v>
                </c:pt>
                <c:pt idx="3396">
                  <c:v>40622</c:v>
                </c:pt>
                <c:pt idx="3397">
                  <c:v>40623</c:v>
                </c:pt>
                <c:pt idx="3398">
                  <c:v>40624</c:v>
                </c:pt>
                <c:pt idx="3399">
                  <c:v>40625</c:v>
                </c:pt>
                <c:pt idx="3400">
                  <c:v>40626</c:v>
                </c:pt>
                <c:pt idx="3401">
                  <c:v>40627</c:v>
                </c:pt>
                <c:pt idx="3402">
                  <c:v>40628</c:v>
                </c:pt>
                <c:pt idx="3403">
                  <c:v>40629</c:v>
                </c:pt>
                <c:pt idx="3404">
                  <c:v>40630</c:v>
                </c:pt>
                <c:pt idx="3405">
                  <c:v>40631</c:v>
                </c:pt>
                <c:pt idx="3406">
                  <c:v>40632</c:v>
                </c:pt>
                <c:pt idx="3407">
                  <c:v>40633</c:v>
                </c:pt>
                <c:pt idx="3408">
                  <c:v>40634</c:v>
                </c:pt>
                <c:pt idx="3409">
                  <c:v>40635</c:v>
                </c:pt>
                <c:pt idx="3410">
                  <c:v>40636</c:v>
                </c:pt>
                <c:pt idx="3411">
                  <c:v>40637</c:v>
                </c:pt>
                <c:pt idx="3412">
                  <c:v>40638</c:v>
                </c:pt>
                <c:pt idx="3413">
                  <c:v>40639</c:v>
                </c:pt>
                <c:pt idx="3414">
                  <c:v>40640</c:v>
                </c:pt>
                <c:pt idx="3415">
                  <c:v>40641</c:v>
                </c:pt>
                <c:pt idx="3416">
                  <c:v>40642</c:v>
                </c:pt>
                <c:pt idx="3417">
                  <c:v>40643</c:v>
                </c:pt>
                <c:pt idx="3418">
                  <c:v>40644</c:v>
                </c:pt>
                <c:pt idx="3419">
                  <c:v>40645</c:v>
                </c:pt>
                <c:pt idx="3420">
                  <c:v>40646</c:v>
                </c:pt>
                <c:pt idx="3421">
                  <c:v>40647</c:v>
                </c:pt>
                <c:pt idx="3422">
                  <c:v>40648</c:v>
                </c:pt>
                <c:pt idx="3423">
                  <c:v>40649</c:v>
                </c:pt>
                <c:pt idx="3424">
                  <c:v>40650</c:v>
                </c:pt>
                <c:pt idx="3425">
                  <c:v>40651</c:v>
                </c:pt>
                <c:pt idx="3426">
                  <c:v>40652</c:v>
                </c:pt>
                <c:pt idx="3427">
                  <c:v>40653</c:v>
                </c:pt>
                <c:pt idx="3428">
                  <c:v>40654</c:v>
                </c:pt>
                <c:pt idx="3429">
                  <c:v>40655</c:v>
                </c:pt>
                <c:pt idx="3430">
                  <c:v>40656</c:v>
                </c:pt>
                <c:pt idx="3431">
                  <c:v>40657</c:v>
                </c:pt>
                <c:pt idx="3432">
                  <c:v>40658</c:v>
                </c:pt>
                <c:pt idx="3433">
                  <c:v>40659</c:v>
                </c:pt>
                <c:pt idx="3434">
                  <c:v>40660</c:v>
                </c:pt>
                <c:pt idx="3435">
                  <c:v>40661</c:v>
                </c:pt>
                <c:pt idx="3436">
                  <c:v>40662</c:v>
                </c:pt>
                <c:pt idx="3437">
                  <c:v>40663</c:v>
                </c:pt>
                <c:pt idx="3438">
                  <c:v>40664</c:v>
                </c:pt>
                <c:pt idx="3439">
                  <c:v>40665</c:v>
                </c:pt>
                <c:pt idx="3440">
                  <c:v>40666</c:v>
                </c:pt>
                <c:pt idx="3441">
                  <c:v>40667</c:v>
                </c:pt>
                <c:pt idx="3442">
                  <c:v>40668</c:v>
                </c:pt>
                <c:pt idx="3443">
                  <c:v>40669</c:v>
                </c:pt>
                <c:pt idx="3444">
                  <c:v>40670</c:v>
                </c:pt>
                <c:pt idx="3445">
                  <c:v>40671</c:v>
                </c:pt>
                <c:pt idx="3446">
                  <c:v>40672</c:v>
                </c:pt>
                <c:pt idx="3447">
                  <c:v>40673</c:v>
                </c:pt>
                <c:pt idx="3448">
                  <c:v>40674</c:v>
                </c:pt>
                <c:pt idx="3449">
                  <c:v>40675</c:v>
                </c:pt>
                <c:pt idx="3450">
                  <c:v>40676</c:v>
                </c:pt>
                <c:pt idx="3451">
                  <c:v>40677</c:v>
                </c:pt>
                <c:pt idx="3452">
                  <c:v>40678</c:v>
                </c:pt>
                <c:pt idx="3453">
                  <c:v>40679</c:v>
                </c:pt>
                <c:pt idx="3454">
                  <c:v>40680</c:v>
                </c:pt>
                <c:pt idx="3455">
                  <c:v>40681</c:v>
                </c:pt>
                <c:pt idx="3456">
                  <c:v>40682</c:v>
                </c:pt>
                <c:pt idx="3457">
                  <c:v>40683</c:v>
                </c:pt>
                <c:pt idx="3458">
                  <c:v>40684</c:v>
                </c:pt>
                <c:pt idx="3459">
                  <c:v>40685</c:v>
                </c:pt>
                <c:pt idx="3460">
                  <c:v>40686</c:v>
                </c:pt>
                <c:pt idx="3461">
                  <c:v>40687</c:v>
                </c:pt>
                <c:pt idx="3462">
                  <c:v>40688</c:v>
                </c:pt>
                <c:pt idx="3463">
                  <c:v>40689</c:v>
                </c:pt>
                <c:pt idx="3464">
                  <c:v>40690</c:v>
                </c:pt>
                <c:pt idx="3465">
                  <c:v>40691</c:v>
                </c:pt>
                <c:pt idx="3466">
                  <c:v>40692</c:v>
                </c:pt>
                <c:pt idx="3467">
                  <c:v>40693</c:v>
                </c:pt>
                <c:pt idx="3468">
                  <c:v>40694</c:v>
                </c:pt>
                <c:pt idx="3469">
                  <c:v>40695</c:v>
                </c:pt>
                <c:pt idx="3470">
                  <c:v>40696</c:v>
                </c:pt>
                <c:pt idx="3471">
                  <c:v>40697</c:v>
                </c:pt>
                <c:pt idx="3472">
                  <c:v>40698</c:v>
                </c:pt>
                <c:pt idx="3473">
                  <c:v>40699</c:v>
                </c:pt>
                <c:pt idx="3474">
                  <c:v>40700</c:v>
                </c:pt>
                <c:pt idx="3475">
                  <c:v>40701</c:v>
                </c:pt>
                <c:pt idx="3476">
                  <c:v>40702</c:v>
                </c:pt>
                <c:pt idx="3477">
                  <c:v>40703</c:v>
                </c:pt>
                <c:pt idx="3478">
                  <c:v>40704</c:v>
                </c:pt>
                <c:pt idx="3479">
                  <c:v>40705</c:v>
                </c:pt>
                <c:pt idx="3480">
                  <c:v>40706</c:v>
                </c:pt>
                <c:pt idx="3481">
                  <c:v>40707</c:v>
                </c:pt>
                <c:pt idx="3482">
                  <c:v>40708</c:v>
                </c:pt>
                <c:pt idx="3483">
                  <c:v>40709</c:v>
                </c:pt>
                <c:pt idx="3484">
                  <c:v>40710</c:v>
                </c:pt>
                <c:pt idx="3485">
                  <c:v>40711</c:v>
                </c:pt>
                <c:pt idx="3486">
                  <c:v>40712</c:v>
                </c:pt>
                <c:pt idx="3487">
                  <c:v>40713</c:v>
                </c:pt>
                <c:pt idx="3488">
                  <c:v>40714</c:v>
                </c:pt>
                <c:pt idx="3489">
                  <c:v>40715</c:v>
                </c:pt>
                <c:pt idx="3490">
                  <c:v>40716</c:v>
                </c:pt>
                <c:pt idx="3491">
                  <c:v>40717</c:v>
                </c:pt>
                <c:pt idx="3492">
                  <c:v>40718</c:v>
                </c:pt>
                <c:pt idx="3493">
                  <c:v>40719</c:v>
                </c:pt>
                <c:pt idx="3494">
                  <c:v>40720</c:v>
                </c:pt>
                <c:pt idx="3495">
                  <c:v>40721</c:v>
                </c:pt>
                <c:pt idx="3496">
                  <c:v>40722</c:v>
                </c:pt>
                <c:pt idx="3497">
                  <c:v>40723</c:v>
                </c:pt>
                <c:pt idx="3498">
                  <c:v>40724</c:v>
                </c:pt>
                <c:pt idx="3499">
                  <c:v>40725</c:v>
                </c:pt>
                <c:pt idx="3500">
                  <c:v>40726</c:v>
                </c:pt>
                <c:pt idx="3501">
                  <c:v>40727</c:v>
                </c:pt>
                <c:pt idx="3502">
                  <c:v>40728</c:v>
                </c:pt>
                <c:pt idx="3503">
                  <c:v>40729</c:v>
                </c:pt>
                <c:pt idx="3504">
                  <c:v>40730</c:v>
                </c:pt>
                <c:pt idx="3505">
                  <c:v>40731</c:v>
                </c:pt>
                <c:pt idx="3506">
                  <c:v>40732</c:v>
                </c:pt>
                <c:pt idx="3507">
                  <c:v>40733</c:v>
                </c:pt>
                <c:pt idx="3508">
                  <c:v>40734</c:v>
                </c:pt>
                <c:pt idx="3509">
                  <c:v>40735</c:v>
                </c:pt>
                <c:pt idx="3510">
                  <c:v>40736</c:v>
                </c:pt>
                <c:pt idx="3511">
                  <c:v>40737</c:v>
                </c:pt>
                <c:pt idx="3512">
                  <c:v>40738</c:v>
                </c:pt>
                <c:pt idx="3513">
                  <c:v>40739</c:v>
                </c:pt>
                <c:pt idx="3514">
                  <c:v>40740</c:v>
                </c:pt>
                <c:pt idx="3515">
                  <c:v>40741</c:v>
                </c:pt>
                <c:pt idx="3516">
                  <c:v>40742</c:v>
                </c:pt>
                <c:pt idx="3517">
                  <c:v>40743</c:v>
                </c:pt>
                <c:pt idx="3518">
                  <c:v>40744</c:v>
                </c:pt>
                <c:pt idx="3519">
                  <c:v>40745</c:v>
                </c:pt>
                <c:pt idx="3520">
                  <c:v>40746</c:v>
                </c:pt>
                <c:pt idx="3521">
                  <c:v>40747</c:v>
                </c:pt>
                <c:pt idx="3522">
                  <c:v>40748</c:v>
                </c:pt>
                <c:pt idx="3523">
                  <c:v>40749</c:v>
                </c:pt>
                <c:pt idx="3524">
                  <c:v>40750</c:v>
                </c:pt>
                <c:pt idx="3525">
                  <c:v>40751</c:v>
                </c:pt>
                <c:pt idx="3526">
                  <c:v>40752</c:v>
                </c:pt>
                <c:pt idx="3527">
                  <c:v>40753</c:v>
                </c:pt>
                <c:pt idx="3528">
                  <c:v>40754</c:v>
                </c:pt>
                <c:pt idx="3529">
                  <c:v>40755</c:v>
                </c:pt>
                <c:pt idx="3530">
                  <c:v>40756</c:v>
                </c:pt>
                <c:pt idx="3531">
                  <c:v>40757</c:v>
                </c:pt>
                <c:pt idx="3532">
                  <c:v>40758</c:v>
                </c:pt>
                <c:pt idx="3533">
                  <c:v>40759</c:v>
                </c:pt>
                <c:pt idx="3534">
                  <c:v>40760</c:v>
                </c:pt>
                <c:pt idx="3535">
                  <c:v>40761</c:v>
                </c:pt>
                <c:pt idx="3536">
                  <c:v>40762</c:v>
                </c:pt>
                <c:pt idx="3537">
                  <c:v>40763</c:v>
                </c:pt>
                <c:pt idx="3538">
                  <c:v>40764</c:v>
                </c:pt>
                <c:pt idx="3539">
                  <c:v>40765</c:v>
                </c:pt>
                <c:pt idx="3540">
                  <c:v>40766</c:v>
                </c:pt>
                <c:pt idx="3541">
                  <c:v>40767</c:v>
                </c:pt>
                <c:pt idx="3542">
                  <c:v>40768</c:v>
                </c:pt>
                <c:pt idx="3543">
                  <c:v>40769</c:v>
                </c:pt>
                <c:pt idx="3544">
                  <c:v>40770</c:v>
                </c:pt>
                <c:pt idx="3545">
                  <c:v>40771</c:v>
                </c:pt>
                <c:pt idx="3546">
                  <c:v>40772</c:v>
                </c:pt>
                <c:pt idx="3547">
                  <c:v>40773</c:v>
                </c:pt>
                <c:pt idx="3548">
                  <c:v>40774</c:v>
                </c:pt>
                <c:pt idx="3549">
                  <c:v>40775</c:v>
                </c:pt>
                <c:pt idx="3550">
                  <c:v>40776</c:v>
                </c:pt>
                <c:pt idx="3551">
                  <c:v>40777</c:v>
                </c:pt>
                <c:pt idx="3552">
                  <c:v>40778</c:v>
                </c:pt>
                <c:pt idx="3553">
                  <c:v>40779</c:v>
                </c:pt>
                <c:pt idx="3554">
                  <c:v>40780</c:v>
                </c:pt>
                <c:pt idx="3555">
                  <c:v>40781</c:v>
                </c:pt>
                <c:pt idx="3556">
                  <c:v>40782</c:v>
                </c:pt>
                <c:pt idx="3557">
                  <c:v>40783</c:v>
                </c:pt>
                <c:pt idx="3558">
                  <c:v>40784</c:v>
                </c:pt>
                <c:pt idx="3559">
                  <c:v>40785</c:v>
                </c:pt>
                <c:pt idx="3560">
                  <c:v>40786</c:v>
                </c:pt>
                <c:pt idx="3561">
                  <c:v>40787</c:v>
                </c:pt>
                <c:pt idx="3562">
                  <c:v>40788</c:v>
                </c:pt>
                <c:pt idx="3563">
                  <c:v>40789</c:v>
                </c:pt>
                <c:pt idx="3564">
                  <c:v>40790</c:v>
                </c:pt>
                <c:pt idx="3565">
                  <c:v>40791</c:v>
                </c:pt>
                <c:pt idx="3566">
                  <c:v>40792</c:v>
                </c:pt>
                <c:pt idx="3567">
                  <c:v>40793</c:v>
                </c:pt>
                <c:pt idx="3568">
                  <c:v>40794</c:v>
                </c:pt>
                <c:pt idx="3569">
                  <c:v>40795</c:v>
                </c:pt>
                <c:pt idx="3570">
                  <c:v>40796</c:v>
                </c:pt>
                <c:pt idx="3571">
                  <c:v>40797</c:v>
                </c:pt>
                <c:pt idx="3572">
                  <c:v>40798</c:v>
                </c:pt>
                <c:pt idx="3573">
                  <c:v>40799</c:v>
                </c:pt>
                <c:pt idx="3574">
                  <c:v>40800</c:v>
                </c:pt>
                <c:pt idx="3575">
                  <c:v>40801</c:v>
                </c:pt>
                <c:pt idx="3576">
                  <c:v>40802</c:v>
                </c:pt>
                <c:pt idx="3577">
                  <c:v>40803</c:v>
                </c:pt>
                <c:pt idx="3578">
                  <c:v>40804</c:v>
                </c:pt>
                <c:pt idx="3579">
                  <c:v>40805</c:v>
                </c:pt>
                <c:pt idx="3580">
                  <c:v>40806</c:v>
                </c:pt>
                <c:pt idx="3581">
                  <c:v>40807</c:v>
                </c:pt>
                <c:pt idx="3582">
                  <c:v>40808</c:v>
                </c:pt>
                <c:pt idx="3583">
                  <c:v>40809</c:v>
                </c:pt>
                <c:pt idx="3584">
                  <c:v>40810</c:v>
                </c:pt>
                <c:pt idx="3585">
                  <c:v>40811</c:v>
                </c:pt>
                <c:pt idx="3586">
                  <c:v>40812</c:v>
                </c:pt>
                <c:pt idx="3587">
                  <c:v>40813</c:v>
                </c:pt>
                <c:pt idx="3588">
                  <c:v>40814</c:v>
                </c:pt>
                <c:pt idx="3589">
                  <c:v>40815</c:v>
                </c:pt>
                <c:pt idx="3590">
                  <c:v>40816</c:v>
                </c:pt>
                <c:pt idx="3591">
                  <c:v>40817</c:v>
                </c:pt>
                <c:pt idx="3592">
                  <c:v>40818</c:v>
                </c:pt>
                <c:pt idx="3593">
                  <c:v>40819</c:v>
                </c:pt>
                <c:pt idx="3594">
                  <c:v>40820</c:v>
                </c:pt>
                <c:pt idx="3595">
                  <c:v>40821</c:v>
                </c:pt>
                <c:pt idx="3596">
                  <c:v>40822</c:v>
                </c:pt>
                <c:pt idx="3597">
                  <c:v>40823</c:v>
                </c:pt>
                <c:pt idx="3598">
                  <c:v>40824</c:v>
                </c:pt>
                <c:pt idx="3599">
                  <c:v>40825</c:v>
                </c:pt>
                <c:pt idx="3600">
                  <c:v>40826</c:v>
                </c:pt>
                <c:pt idx="3601">
                  <c:v>40827</c:v>
                </c:pt>
                <c:pt idx="3602">
                  <c:v>40828</c:v>
                </c:pt>
                <c:pt idx="3603">
                  <c:v>40829</c:v>
                </c:pt>
                <c:pt idx="3604">
                  <c:v>40830</c:v>
                </c:pt>
                <c:pt idx="3605">
                  <c:v>40831</c:v>
                </c:pt>
                <c:pt idx="3606">
                  <c:v>40832</c:v>
                </c:pt>
                <c:pt idx="3607">
                  <c:v>40833</c:v>
                </c:pt>
                <c:pt idx="3608">
                  <c:v>40834</c:v>
                </c:pt>
                <c:pt idx="3609">
                  <c:v>40835</c:v>
                </c:pt>
                <c:pt idx="3610">
                  <c:v>40836</c:v>
                </c:pt>
                <c:pt idx="3611">
                  <c:v>40837</c:v>
                </c:pt>
                <c:pt idx="3612">
                  <c:v>40838</c:v>
                </c:pt>
                <c:pt idx="3613">
                  <c:v>40839</c:v>
                </c:pt>
                <c:pt idx="3614">
                  <c:v>40840</c:v>
                </c:pt>
                <c:pt idx="3615">
                  <c:v>40841</c:v>
                </c:pt>
                <c:pt idx="3616">
                  <c:v>40842</c:v>
                </c:pt>
                <c:pt idx="3617">
                  <c:v>40843</c:v>
                </c:pt>
                <c:pt idx="3618">
                  <c:v>40844</c:v>
                </c:pt>
                <c:pt idx="3619">
                  <c:v>40845</c:v>
                </c:pt>
                <c:pt idx="3620">
                  <c:v>40846</c:v>
                </c:pt>
                <c:pt idx="3621">
                  <c:v>40847</c:v>
                </c:pt>
                <c:pt idx="3622">
                  <c:v>40848</c:v>
                </c:pt>
                <c:pt idx="3623">
                  <c:v>40849</c:v>
                </c:pt>
                <c:pt idx="3624">
                  <c:v>40850</c:v>
                </c:pt>
                <c:pt idx="3625">
                  <c:v>40851</c:v>
                </c:pt>
                <c:pt idx="3626">
                  <c:v>40852</c:v>
                </c:pt>
                <c:pt idx="3627">
                  <c:v>40853</c:v>
                </c:pt>
                <c:pt idx="3628">
                  <c:v>40854</c:v>
                </c:pt>
                <c:pt idx="3629">
                  <c:v>40855</c:v>
                </c:pt>
                <c:pt idx="3630">
                  <c:v>40856</c:v>
                </c:pt>
                <c:pt idx="3631">
                  <c:v>40857</c:v>
                </c:pt>
                <c:pt idx="3632">
                  <c:v>40858</c:v>
                </c:pt>
                <c:pt idx="3633">
                  <c:v>40859</c:v>
                </c:pt>
                <c:pt idx="3634">
                  <c:v>40860</c:v>
                </c:pt>
                <c:pt idx="3635">
                  <c:v>40861</c:v>
                </c:pt>
                <c:pt idx="3636">
                  <c:v>40862</c:v>
                </c:pt>
                <c:pt idx="3637">
                  <c:v>40863</c:v>
                </c:pt>
                <c:pt idx="3638">
                  <c:v>40864</c:v>
                </c:pt>
                <c:pt idx="3639">
                  <c:v>40865</c:v>
                </c:pt>
                <c:pt idx="3640">
                  <c:v>40866</c:v>
                </c:pt>
                <c:pt idx="3641">
                  <c:v>40867</c:v>
                </c:pt>
                <c:pt idx="3642">
                  <c:v>40868</c:v>
                </c:pt>
                <c:pt idx="3643">
                  <c:v>40869</c:v>
                </c:pt>
                <c:pt idx="3644">
                  <c:v>40870</c:v>
                </c:pt>
                <c:pt idx="3645">
                  <c:v>40871</c:v>
                </c:pt>
                <c:pt idx="3646">
                  <c:v>40872</c:v>
                </c:pt>
                <c:pt idx="3647">
                  <c:v>40873</c:v>
                </c:pt>
                <c:pt idx="3648">
                  <c:v>40874</c:v>
                </c:pt>
                <c:pt idx="3649">
                  <c:v>40875</c:v>
                </c:pt>
                <c:pt idx="3650">
                  <c:v>40876</c:v>
                </c:pt>
                <c:pt idx="3651">
                  <c:v>40877</c:v>
                </c:pt>
                <c:pt idx="3652">
                  <c:v>40878</c:v>
                </c:pt>
                <c:pt idx="3653">
                  <c:v>40879</c:v>
                </c:pt>
                <c:pt idx="3654">
                  <c:v>40880</c:v>
                </c:pt>
                <c:pt idx="3655">
                  <c:v>40881</c:v>
                </c:pt>
                <c:pt idx="3656">
                  <c:v>40882</c:v>
                </c:pt>
                <c:pt idx="3657">
                  <c:v>40883</c:v>
                </c:pt>
                <c:pt idx="3658">
                  <c:v>40884</c:v>
                </c:pt>
                <c:pt idx="3659">
                  <c:v>40885</c:v>
                </c:pt>
                <c:pt idx="3660">
                  <c:v>40886</c:v>
                </c:pt>
                <c:pt idx="3661">
                  <c:v>40887</c:v>
                </c:pt>
                <c:pt idx="3662">
                  <c:v>40888</c:v>
                </c:pt>
                <c:pt idx="3663">
                  <c:v>40889</c:v>
                </c:pt>
                <c:pt idx="3664">
                  <c:v>40890</c:v>
                </c:pt>
                <c:pt idx="3665">
                  <c:v>40891</c:v>
                </c:pt>
                <c:pt idx="3666">
                  <c:v>40892</c:v>
                </c:pt>
                <c:pt idx="3667">
                  <c:v>40893</c:v>
                </c:pt>
                <c:pt idx="3668">
                  <c:v>40894</c:v>
                </c:pt>
                <c:pt idx="3669">
                  <c:v>40895</c:v>
                </c:pt>
                <c:pt idx="3670">
                  <c:v>40896</c:v>
                </c:pt>
                <c:pt idx="3671">
                  <c:v>40897</c:v>
                </c:pt>
                <c:pt idx="3672">
                  <c:v>40898</c:v>
                </c:pt>
                <c:pt idx="3673">
                  <c:v>40899</c:v>
                </c:pt>
                <c:pt idx="3674">
                  <c:v>40900</c:v>
                </c:pt>
                <c:pt idx="3675">
                  <c:v>40901</c:v>
                </c:pt>
                <c:pt idx="3676">
                  <c:v>40902</c:v>
                </c:pt>
                <c:pt idx="3677">
                  <c:v>40903</c:v>
                </c:pt>
                <c:pt idx="3678">
                  <c:v>40904</c:v>
                </c:pt>
                <c:pt idx="3679">
                  <c:v>40905</c:v>
                </c:pt>
                <c:pt idx="3680">
                  <c:v>40906</c:v>
                </c:pt>
                <c:pt idx="3681">
                  <c:v>40907</c:v>
                </c:pt>
                <c:pt idx="3682">
                  <c:v>40908</c:v>
                </c:pt>
                <c:pt idx="3683">
                  <c:v>40909</c:v>
                </c:pt>
              </c:numCache>
            </c:numRef>
          </c:cat>
          <c:val>
            <c:numRef>
              <c:f>Sheet1!$B$2:$B$3685</c:f>
              <c:numCache>
                <c:formatCode>_(* #,##0_);_(* \(#,##0\);_(* "-"??_);_(@_)</c:formatCode>
                <c:ptCount val="3684"/>
                <c:pt idx="0">
                  <c:v>3477.5218333333364</c:v>
                </c:pt>
                <c:pt idx="1">
                  <c:v>4454.0605000000014</c:v>
                </c:pt>
                <c:pt idx="2">
                  <c:v>5348.749666666673</c:v>
                </c:pt>
                <c:pt idx="3">
                  <c:v>8872.3884999999882</c:v>
                </c:pt>
                <c:pt idx="4">
                  <c:v>11330.195833333322</c:v>
                </c:pt>
                <c:pt idx="5">
                  <c:v>14732.0185</c:v>
                </c:pt>
                <c:pt idx="6">
                  <c:v>17202.625</c:v>
                </c:pt>
                <c:pt idx="7">
                  <c:v>21298.896833333332</c:v>
                </c:pt>
                <c:pt idx="8">
                  <c:v>25610.366833333333</c:v>
                </c:pt>
                <c:pt idx="9">
                  <c:v>29394.293583333332</c:v>
                </c:pt>
                <c:pt idx="10">
                  <c:v>36247.165583333277</c:v>
                </c:pt>
                <c:pt idx="11">
                  <c:v>41685.279583333293</c:v>
                </c:pt>
                <c:pt idx="12">
                  <c:v>50270.346916666669</c:v>
                </c:pt>
                <c:pt idx="13">
                  <c:v>57108.586916666667</c:v>
                </c:pt>
                <c:pt idx="14">
                  <c:v>65982.524083333337</c:v>
                </c:pt>
                <c:pt idx="15">
                  <c:v>76025.483083333311</c:v>
                </c:pt>
                <c:pt idx="16">
                  <c:v>85799.889916666667</c:v>
                </c:pt>
                <c:pt idx="17">
                  <c:v>98911.857250000001</c:v>
                </c:pt>
                <c:pt idx="18">
                  <c:v>110795.38325</c:v>
                </c:pt>
                <c:pt idx="19">
                  <c:v>125934.87375000009</c:v>
                </c:pt>
                <c:pt idx="20">
                  <c:v>140276.28375</c:v>
                </c:pt>
                <c:pt idx="21">
                  <c:v>155163.13025000007</c:v>
                </c:pt>
                <c:pt idx="22">
                  <c:v>174224.7395</c:v>
                </c:pt>
                <c:pt idx="23">
                  <c:v>191229.38549999971</c:v>
                </c:pt>
                <c:pt idx="24">
                  <c:v>208315.8075</c:v>
                </c:pt>
                <c:pt idx="25">
                  <c:v>226017.00508333332</c:v>
                </c:pt>
                <c:pt idx="26">
                  <c:v>244560.73508333333</c:v>
                </c:pt>
                <c:pt idx="27">
                  <c:v>265178.15324999997</c:v>
                </c:pt>
                <c:pt idx="28">
                  <c:v>283896.18224999995</c:v>
                </c:pt>
                <c:pt idx="29">
                  <c:v>311088.58974999998</c:v>
                </c:pt>
                <c:pt idx="30">
                  <c:v>331858.1715</c:v>
                </c:pt>
                <c:pt idx="31">
                  <c:v>347512.37224999996</c:v>
                </c:pt>
                <c:pt idx="32">
                  <c:v>364603.05824999994</c:v>
                </c:pt>
                <c:pt idx="33">
                  <c:v>389033.88416666666</c:v>
                </c:pt>
                <c:pt idx="34">
                  <c:v>398370.97921666707</c:v>
                </c:pt>
                <c:pt idx="35">
                  <c:v>409224.18561666668</c:v>
                </c:pt>
                <c:pt idx="36">
                  <c:v>412038.79475</c:v>
                </c:pt>
                <c:pt idx="37">
                  <c:v>424993.92427500035</c:v>
                </c:pt>
                <c:pt idx="38">
                  <c:v>434167.31082499964</c:v>
                </c:pt>
                <c:pt idx="39">
                  <c:v>453448.61717499985</c:v>
                </c:pt>
                <c:pt idx="40">
                  <c:v>468241.97357500042</c:v>
                </c:pt>
                <c:pt idx="41">
                  <c:v>475962.18030000001</c:v>
                </c:pt>
                <c:pt idx="42">
                  <c:v>489671.0147</c:v>
                </c:pt>
                <c:pt idx="43">
                  <c:v>503897.63760833332</c:v>
                </c:pt>
                <c:pt idx="44">
                  <c:v>517036.53440000035</c:v>
                </c:pt>
                <c:pt idx="45">
                  <c:v>528205.16200000001</c:v>
                </c:pt>
                <c:pt idx="46">
                  <c:v>534360.45793333405</c:v>
                </c:pt>
                <c:pt idx="47">
                  <c:v>534139.96033333405</c:v>
                </c:pt>
                <c:pt idx="48">
                  <c:v>533925.88729999936</c:v>
                </c:pt>
                <c:pt idx="49">
                  <c:v>533861.07458333333</c:v>
                </c:pt>
                <c:pt idx="50">
                  <c:v>533628.17174999905</c:v>
                </c:pt>
                <c:pt idx="51">
                  <c:v>533428.32874999999</c:v>
                </c:pt>
                <c:pt idx="52">
                  <c:v>533042.39174999937</c:v>
                </c:pt>
                <c:pt idx="53">
                  <c:v>536567.86691666744</c:v>
                </c:pt>
                <c:pt idx="54">
                  <c:v>539787.40236666671</c:v>
                </c:pt>
                <c:pt idx="55">
                  <c:v>546928.52661666705</c:v>
                </c:pt>
                <c:pt idx="56">
                  <c:v>556439.5221083333</c:v>
                </c:pt>
                <c:pt idx="57">
                  <c:v>560962.17514166585</c:v>
                </c:pt>
                <c:pt idx="58">
                  <c:v>563739.51884166664</c:v>
                </c:pt>
                <c:pt idx="59">
                  <c:v>566854.46825833421</c:v>
                </c:pt>
                <c:pt idx="60">
                  <c:v>566000</c:v>
                </c:pt>
                <c:pt idx="61">
                  <c:v>567081.62497499934</c:v>
                </c:pt>
                <c:pt idx="62">
                  <c:v>572407.32097499992</c:v>
                </c:pt>
                <c:pt idx="63">
                  <c:v>576718.62593333342</c:v>
                </c:pt>
                <c:pt idx="64">
                  <c:v>576157.04375833343</c:v>
                </c:pt>
                <c:pt idx="65">
                  <c:v>574985.50385833345</c:v>
                </c:pt>
                <c:pt idx="66">
                  <c:v>574393.04272666702</c:v>
                </c:pt>
                <c:pt idx="67">
                  <c:v>574180.18263333349</c:v>
                </c:pt>
                <c:pt idx="68">
                  <c:v>571712.00013333349</c:v>
                </c:pt>
                <c:pt idx="69">
                  <c:v>570667.88641666702</c:v>
                </c:pt>
                <c:pt idx="70">
                  <c:v>569836.786141666</c:v>
                </c:pt>
                <c:pt idx="71">
                  <c:v>568486.97654166666</c:v>
                </c:pt>
                <c:pt idx="72">
                  <c:v>568327.09289166669</c:v>
                </c:pt>
                <c:pt idx="73">
                  <c:v>568120</c:v>
                </c:pt>
                <c:pt idx="74">
                  <c:v>567911.95449166663</c:v>
                </c:pt>
                <c:pt idx="75">
                  <c:v>569396.71559166629</c:v>
                </c:pt>
                <c:pt idx="76">
                  <c:v>572495.61280833348</c:v>
                </c:pt>
                <c:pt idx="77">
                  <c:v>581869.49645833345</c:v>
                </c:pt>
                <c:pt idx="78">
                  <c:v>592053.43744999997</c:v>
                </c:pt>
                <c:pt idx="79">
                  <c:v>599019.46105000109</c:v>
                </c:pt>
                <c:pt idx="80">
                  <c:v>609734.90654999996</c:v>
                </c:pt>
                <c:pt idx="81">
                  <c:v>621578.31304166664</c:v>
                </c:pt>
                <c:pt idx="82">
                  <c:v>628805.07366666663</c:v>
                </c:pt>
                <c:pt idx="83">
                  <c:v>637158.68026666669</c:v>
                </c:pt>
                <c:pt idx="84">
                  <c:v>646840.10273333348</c:v>
                </c:pt>
                <c:pt idx="85">
                  <c:v>657573.51694999996</c:v>
                </c:pt>
                <c:pt idx="86">
                  <c:v>656008</c:v>
                </c:pt>
                <c:pt idx="87">
                  <c:v>655961</c:v>
                </c:pt>
                <c:pt idx="88">
                  <c:v>655961</c:v>
                </c:pt>
                <c:pt idx="89">
                  <c:v>655961</c:v>
                </c:pt>
                <c:pt idx="90">
                  <c:v>655961</c:v>
                </c:pt>
                <c:pt idx="91">
                  <c:v>656055</c:v>
                </c:pt>
                <c:pt idx="92">
                  <c:v>656759</c:v>
                </c:pt>
                <c:pt idx="93">
                  <c:v>657277</c:v>
                </c:pt>
                <c:pt idx="94">
                  <c:v>657418</c:v>
                </c:pt>
                <c:pt idx="95">
                  <c:v>657418</c:v>
                </c:pt>
                <c:pt idx="96">
                  <c:v>657277</c:v>
                </c:pt>
                <c:pt idx="97">
                  <c:v>657277</c:v>
                </c:pt>
                <c:pt idx="98">
                  <c:v>657183</c:v>
                </c:pt>
                <c:pt idx="99">
                  <c:v>657183</c:v>
                </c:pt>
                <c:pt idx="100">
                  <c:v>657088</c:v>
                </c:pt>
                <c:pt idx="101">
                  <c:v>657088</c:v>
                </c:pt>
                <c:pt idx="102">
                  <c:v>657135</c:v>
                </c:pt>
                <c:pt idx="103">
                  <c:v>657135</c:v>
                </c:pt>
                <c:pt idx="104">
                  <c:v>657088</c:v>
                </c:pt>
                <c:pt idx="105">
                  <c:v>657088</c:v>
                </c:pt>
                <c:pt idx="106">
                  <c:v>657088</c:v>
                </c:pt>
                <c:pt idx="107">
                  <c:v>657088</c:v>
                </c:pt>
                <c:pt idx="108">
                  <c:v>660713</c:v>
                </c:pt>
                <c:pt idx="109">
                  <c:v>661702</c:v>
                </c:pt>
                <c:pt idx="110">
                  <c:v>662504</c:v>
                </c:pt>
                <c:pt idx="111">
                  <c:v>663966</c:v>
                </c:pt>
                <c:pt idx="112">
                  <c:v>665806</c:v>
                </c:pt>
                <c:pt idx="113">
                  <c:v>668640</c:v>
                </c:pt>
                <c:pt idx="114">
                  <c:v>671382</c:v>
                </c:pt>
                <c:pt idx="115">
                  <c:v>674081</c:v>
                </c:pt>
                <c:pt idx="116">
                  <c:v>676401</c:v>
                </c:pt>
                <c:pt idx="117">
                  <c:v>678726</c:v>
                </c:pt>
                <c:pt idx="118">
                  <c:v>680814</c:v>
                </c:pt>
                <c:pt idx="119">
                  <c:v>682810</c:v>
                </c:pt>
                <c:pt idx="120">
                  <c:v>684331</c:v>
                </c:pt>
                <c:pt idx="121">
                  <c:v>685520</c:v>
                </c:pt>
                <c:pt idx="122">
                  <c:v>686186</c:v>
                </c:pt>
                <c:pt idx="123">
                  <c:v>687234</c:v>
                </c:pt>
                <c:pt idx="124">
                  <c:v>688282</c:v>
                </c:pt>
                <c:pt idx="125">
                  <c:v>688687</c:v>
                </c:pt>
                <c:pt idx="126">
                  <c:v>689091</c:v>
                </c:pt>
                <c:pt idx="127">
                  <c:v>689901</c:v>
                </c:pt>
                <c:pt idx="128">
                  <c:v>690330</c:v>
                </c:pt>
                <c:pt idx="129">
                  <c:v>690330</c:v>
                </c:pt>
                <c:pt idx="130">
                  <c:v>690903</c:v>
                </c:pt>
                <c:pt idx="131">
                  <c:v>691427</c:v>
                </c:pt>
                <c:pt idx="132">
                  <c:v>691427</c:v>
                </c:pt>
                <c:pt idx="133">
                  <c:v>691427</c:v>
                </c:pt>
                <c:pt idx="134">
                  <c:v>694910</c:v>
                </c:pt>
                <c:pt idx="135">
                  <c:v>697157</c:v>
                </c:pt>
                <c:pt idx="136">
                  <c:v>698209</c:v>
                </c:pt>
                <c:pt idx="137">
                  <c:v>699308</c:v>
                </c:pt>
                <c:pt idx="138">
                  <c:v>700265</c:v>
                </c:pt>
                <c:pt idx="139">
                  <c:v>700936</c:v>
                </c:pt>
                <c:pt idx="140">
                  <c:v>701702</c:v>
                </c:pt>
                <c:pt idx="141">
                  <c:v>703905</c:v>
                </c:pt>
                <c:pt idx="142">
                  <c:v>705873</c:v>
                </c:pt>
                <c:pt idx="143">
                  <c:v>707360</c:v>
                </c:pt>
                <c:pt idx="144">
                  <c:v>707360</c:v>
                </c:pt>
                <c:pt idx="145">
                  <c:v>707744</c:v>
                </c:pt>
                <c:pt idx="146">
                  <c:v>708128</c:v>
                </c:pt>
                <c:pt idx="147">
                  <c:v>708704</c:v>
                </c:pt>
                <c:pt idx="148">
                  <c:v>710625</c:v>
                </c:pt>
                <c:pt idx="149">
                  <c:v>713173</c:v>
                </c:pt>
                <c:pt idx="150">
                  <c:v>713991</c:v>
                </c:pt>
                <c:pt idx="151">
                  <c:v>714232</c:v>
                </c:pt>
                <c:pt idx="152">
                  <c:v>714906</c:v>
                </c:pt>
                <c:pt idx="153">
                  <c:v>715533</c:v>
                </c:pt>
                <c:pt idx="154">
                  <c:v>715822</c:v>
                </c:pt>
                <c:pt idx="155">
                  <c:v>717652</c:v>
                </c:pt>
                <c:pt idx="156">
                  <c:v>719869</c:v>
                </c:pt>
                <c:pt idx="157">
                  <c:v>720689</c:v>
                </c:pt>
                <c:pt idx="158">
                  <c:v>721172</c:v>
                </c:pt>
                <c:pt idx="159">
                  <c:v>722137</c:v>
                </c:pt>
                <c:pt idx="160">
                  <c:v>722330</c:v>
                </c:pt>
                <c:pt idx="161">
                  <c:v>722475</c:v>
                </c:pt>
                <c:pt idx="162">
                  <c:v>724649</c:v>
                </c:pt>
                <c:pt idx="163">
                  <c:v>726341</c:v>
                </c:pt>
                <c:pt idx="164">
                  <c:v>727163</c:v>
                </c:pt>
                <c:pt idx="165">
                  <c:v>727598</c:v>
                </c:pt>
                <c:pt idx="166">
                  <c:v>728178</c:v>
                </c:pt>
                <c:pt idx="167">
                  <c:v>728178</c:v>
                </c:pt>
                <c:pt idx="168">
                  <c:v>728033</c:v>
                </c:pt>
                <c:pt idx="169">
                  <c:v>729034</c:v>
                </c:pt>
                <c:pt idx="170">
                  <c:v>730035</c:v>
                </c:pt>
                <c:pt idx="171">
                  <c:v>731036</c:v>
                </c:pt>
                <c:pt idx="172">
                  <c:v>731181</c:v>
                </c:pt>
                <c:pt idx="173">
                  <c:v>731908</c:v>
                </c:pt>
                <c:pt idx="174">
                  <c:v>732586</c:v>
                </c:pt>
                <c:pt idx="175">
                  <c:v>732901</c:v>
                </c:pt>
                <c:pt idx="176">
                  <c:v>733216</c:v>
                </c:pt>
                <c:pt idx="177">
                  <c:v>734768</c:v>
                </c:pt>
                <c:pt idx="178">
                  <c:v>735982</c:v>
                </c:pt>
                <c:pt idx="179">
                  <c:v>736564</c:v>
                </c:pt>
                <c:pt idx="180">
                  <c:v>736419</c:v>
                </c:pt>
                <c:pt idx="181">
                  <c:v>736419</c:v>
                </c:pt>
                <c:pt idx="182">
                  <c:v>737341</c:v>
                </c:pt>
                <c:pt idx="183">
                  <c:v>737341</c:v>
                </c:pt>
                <c:pt idx="184">
                  <c:v>737729</c:v>
                </c:pt>
                <c:pt idx="185">
                  <c:v>737777</c:v>
                </c:pt>
                <c:pt idx="186">
                  <c:v>737729</c:v>
                </c:pt>
                <c:pt idx="187">
                  <c:v>737923</c:v>
                </c:pt>
                <c:pt idx="188">
                  <c:v>737972</c:v>
                </c:pt>
                <c:pt idx="189">
                  <c:v>738117</c:v>
                </c:pt>
                <c:pt idx="190">
                  <c:v>738117</c:v>
                </c:pt>
                <c:pt idx="191">
                  <c:v>741618</c:v>
                </c:pt>
                <c:pt idx="192">
                  <c:v>742396</c:v>
                </c:pt>
                <c:pt idx="193">
                  <c:v>742396</c:v>
                </c:pt>
                <c:pt idx="194">
                  <c:v>742445</c:v>
                </c:pt>
                <c:pt idx="195">
                  <c:v>742493</c:v>
                </c:pt>
                <c:pt idx="196">
                  <c:v>742444</c:v>
                </c:pt>
                <c:pt idx="197">
                  <c:v>744565</c:v>
                </c:pt>
                <c:pt idx="198">
                  <c:v>745123</c:v>
                </c:pt>
                <c:pt idx="199">
                  <c:v>745270</c:v>
                </c:pt>
                <c:pt idx="200">
                  <c:v>745172</c:v>
                </c:pt>
                <c:pt idx="201">
                  <c:v>745172</c:v>
                </c:pt>
                <c:pt idx="202">
                  <c:v>745416</c:v>
                </c:pt>
                <c:pt idx="203">
                  <c:v>745367</c:v>
                </c:pt>
                <c:pt idx="204">
                  <c:v>745318</c:v>
                </c:pt>
                <c:pt idx="205">
                  <c:v>745318</c:v>
                </c:pt>
                <c:pt idx="206">
                  <c:v>745221</c:v>
                </c:pt>
                <c:pt idx="207">
                  <c:v>745172</c:v>
                </c:pt>
                <c:pt idx="208">
                  <c:v>744929</c:v>
                </c:pt>
                <c:pt idx="209">
                  <c:v>744782</c:v>
                </c:pt>
                <c:pt idx="210">
                  <c:v>744685</c:v>
                </c:pt>
                <c:pt idx="211">
                  <c:v>744588</c:v>
                </c:pt>
                <c:pt idx="212">
                  <c:v>744490</c:v>
                </c:pt>
                <c:pt idx="213">
                  <c:v>744539</c:v>
                </c:pt>
                <c:pt idx="214">
                  <c:v>744295</c:v>
                </c:pt>
                <c:pt idx="215">
                  <c:v>744295</c:v>
                </c:pt>
                <c:pt idx="216">
                  <c:v>744247</c:v>
                </c:pt>
                <c:pt idx="217">
                  <c:v>743954</c:v>
                </c:pt>
                <c:pt idx="218">
                  <c:v>743954</c:v>
                </c:pt>
                <c:pt idx="219">
                  <c:v>743906</c:v>
                </c:pt>
                <c:pt idx="220">
                  <c:v>743906</c:v>
                </c:pt>
                <c:pt idx="221">
                  <c:v>743808</c:v>
                </c:pt>
                <c:pt idx="222">
                  <c:v>743662</c:v>
                </c:pt>
                <c:pt idx="223">
                  <c:v>743808</c:v>
                </c:pt>
                <c:pt idx="224">
                  <c:v>743516</c:v>
                </c:pt>
                <c:pt idx="225">
                  <c:v>743906</c:v>
                </c:pt>
                <c:pt idx="226">
                  <c:v>743808</c:v>
                </c:pt>
                <c:pt idx="227">
                  <c:v>743711</c:v>
                </c:pt>
                <c:pt idx="228">
                  <c:v>743565</c:v>
                </c:pt>
                <c:pt idx="229">
                  <c:v>743467</c:v>
                </c:pt>
                <c:pt idx="230">
                  <c:v>743321</c:v>
                </c:pt>
                <c:pt idx="231">
                  <c:v>743370</c:v>
                </c:pt>
                <c:pt idx="232">
                  <c:v>743077</c:v>
                </c:pt>
                <c:pt idx="233">
                  <c:v>743077</c:v>
                </c:pt>
                <c:pt idx="234">
                  <c:v>743029</c:v>
                </c:pt>
                <c:pt idx="235">
                  <c:v>743077</c:v>
                </c:pt>
                <c:pt idx="236">
                  <c:v>743029</c:v>
                </c:pt>
                <c:pt idx="237">
                  <c:v>742931</c:v>
                </c:pt>
                <c:pt idx="238">
                  <c:v>742785</c:v>
                </c:pt>
                <c:pt idx="239">
                  <c:v>742493</c:v>
                </c:pt>
                <c:pt idx="240">
                  <c:v>742493</c:v>
                </c:pt>
                <c:pt idx="241">
                  <c:v>742396</c:v>
                </c:pt>
                <c:pt idx="242">
                  <c:v>742201</c:v>
                </c:pt>
                <c:pt idx="243">
                  <c:v>742104</c:v>
                </c:pt>
                <c:pt idx="244">
                  <c:v>742055</c:v>
                </c:pt>
                <c:pt idx="245">
                  <c:v>742055</c:v>
                </c:pt>
                <c:pt idx="246">
                  <c:v>741764</c:v>
                </c:pt>
                <c:pt idx="247">
                  <c:v>741861</c:v>
                </c:pt>
                <c:pt idx="248">
                  <c:v>741472</c:v>
                </c:pt>
                <c:pt idx="249">
                  <c:v>741180</c:v>
                </c:pt>
                <c:pt idx="250">
                  <c:v>740597</c:v>
                </c:pt>
                <c:pt idx="251">
                  <c:v>740149</c:v>
                </c:pt>
                <c:pt idx="252">
                  <c:v>739916</c:v>
                </c:pt>
                <c:pt idx="253">
                  <c:v>739722</c:v>
                </c:pt>
                <c:pt idx="254">
                  <c:v>739673</c:v>
                </c:pt>
                <c:pt idx="255">
                  <c:v>738944</c:v>
                </c:pt>
                <c:pt idx="256">
                  <c:v>738263</c:v>
                </c:pt>
                <c:pt idx="257">
                  <c:v>737438</c:v>
                </c:pt>
                <c:pt idx="258">
                  <c:v>736564</c:v>
                </c:pt>
                <c:pt idx="259">
                  <c:v>735836</c:v>
                </c:pt>
                <c:pt idx="260">
                  <c:v>735739</c:v>
                </c:pt>
                <c:pt idx="261">
                  <c:v>735642</c:v>
                </c:pt>
                <c:pt idx="262">
                  <c:v>735011</c:v>
                </c:pt>
                <c:pt idx="263">
                  <c:v>734283</c:v>
                </c:pt>
                <c:pt idx="264">
                  <c:v>733458</c:v>
                </c:pt>
                <c:pt idx="265">
                  <c:v>732683</c:v>
                </c:pt>
                <c:pt idx="266">
                  <c:v>731956</c:v>
                </c:pt>
                <c:pt idx="267">
                  <c:v>731714</c:v>
                </c:pt>
                <c:pt idx="268">
                  <c:v>731714</c:v>
                </c:pt>
                <c:pt idx="269">
                  <c:v>731423</c:v>
                </c:pt>
                <c:pt idx="270">
                  <c:v>730842</c:v>
                </c:pt>
                <c:pt idx="271">
                  <c:v>730454</c:v>
                </c:pt>
                <c:pt idx="272">
                  <c:v>730019</c:v>
                </c:pt>
                <c:pt idx="273">
                  <c:v>729583</c:v>
                </c:pt>
                <c:pt idx="274">
                  <c:v>729437</c:v>
                </c:pt>
                <c:pt idx="275">
                  <c:v>729534</c:v>
                </c:pt>
                <c:pt idx="276">
                  <c:v>729389</c:v>
                </c:pt>
                <c:pt idx="277">
                  <c:v>729195</c:v>
                </c:pt>
                <c:pt idx="278">
                  <c:v>729292</c:v>
                </c:pt>
                <c:pt idx="279">
                  <c:v>729195</c:v>
                </c:pt>
                <c:pt idx="280">
                  <c:v>729098</c:v>
                </c:pt>
                <c:pt idx="281">
                  <c:v>729098</c:v>
                </c:pt>
                <c:pt idx="282">
                  <c:v>728856</c:v>
                </c:pt>
                <c:pt idx="283">
                  <c:v>728856</c:v>
                </c:pt>
                <c:pt idx="284">
                  <c:v>728808</c:v>
                </c:pt>
                <c:pt idx="285">
                  <c:v>728662</c:v>
                </c:pt>
                <c:pt idx="286">
                  <c:v>728468</c:v>
                </c:pt>
                <c:pt idx="287">
                  <c:v>728420</c:v>
                </c:pt>
                <c:pt idx="288">
                  <c:v>728372</c:v>
                </c:pt>
                <c:pt idx="289">
                  <c:v>728372</c:v>
                </c:pt>
                <c:pt idx="290">
                  <c:v>728178</c:v>
                </c:pt>
                <c:pt idx="291">
                  <c:v>728081</c:v>
                </c:pt>
                <c:pt idx="292">
                  <c:v>727985</c:v>
                </c:pt>
                <c:pt idx="293">
                  <c:v>728081</c:v>
                </c:pt>
                <c:pt idx="294">
                  <c:v>727985</c:v>
                </c:pt>
                <c:pt idx="295">
                  <c:v>727791</c:v>
                </c:pt>
                <c:pt idx="296">
                  <c:v>727791</c:v>
                </c:pt>
                <c:pt idx="297">
                  <c:v>727114</c:v>
                </c:pt>
                <c:pt idx="298">
                  <c:v>726293</c:v>
                </c:pt>
                <c:pt idx="299">
                  <c:v>725422</c:v>
                </c:pt>
                <c:pt idx="300">
                  <c:v>724697</c:v>
                </c:pt>
                <c:pt idx="301">
                  <c:v>723730</c:v>
                </c:pt>
                <c:pt idx="302">
                  <c:v>723730</c:v>
                </c:pt>
                <c:pt idx="303">
                  <c:v>722137</c:v>
                </c:pt>
                <c:pt idx="304">
                  <c:v>720979</c:v>
                </c:pt>
                <c:pt idx="305">
                  <c:v>719821</c:v>
                </c:pt>
                <c:pt idx="306">
                  <c:v>718952</c:v>
                </c:pt>
                <c:pt idx="307">
                  <c:v>717845</c:v>
                </c:pt>
                <c:pt idx="308">
                  <c:v>716544</c:v>
                </c:pt>
                <c:pt idx="309">
                  <c:v>715244</c:v>
                </c:pt>
                <c:pt idx="310">
                  <c:v>714328</c:v>
                </c:pt>
                <c:pt idx="311">
                  <c:v>713270</c:v>
                </c:pt>
                <c:pt idx="312">
                  <c:v>712116</c:v>
                </c:pt>
                <c:pt idx="313">
                  <c:v>711010</c:v>
                </c:pt>
                <c:pt idx="314">
                  <c:v>709569</c:v>
                </c:pt>
                <c:pt idx="315">
                  <c:v>708128</c:v>
                </c:pt>
                <c:pt idx="316">
                  <c:v>706784</c:v>
                </c:pt>
                <c:pt idx="317">
                  <c:v>705249</c:v>
                </c:pt>
                <c:pt idx="318">
                  <c:v>703810</c:v>
                </c:pt>
                <c:pt idx="319">
                  <c:v>702229</c:v>
                </c:pt>
                <c:pt idx="320">
                  <c:v>700696</c:v>
                </c:pt>
                <c:pt idx="321">
                  <c:v>699452</c:v>
                </c:pt>
                <c:pt idx="322">
                  <c:v>698878</c:v>
                </c:pt>
                <c:pt idx="323">
                  <c:v>698830</c:v>
                </c:pt>
                <c:pt idx="324">
                  <c:v>698782</c:v>
                </c:pt>
                <c:pt idx="325">
                  <c:v>698878</c:v>
                </c:pt>
                <c:pt idx="326">
                  <c:v>699356</c:v>
                </c:pt>
                <c:pt idx="327">
                  <c:v>699930</c:v>
                </c:pt>
                <c:pt idx="328">
                  <c:v>700649</c:v>
                </c:pt>
                <c:pt idx="329">
                  <c:v>700888</c:v>
                </c:pt>
                <c:pt idx="330">
                  <c:v>701606</c:v>
                </c:pt>
                <c:pt idx="331">
                  <c:v>702181</c:v>
                </c:pt>
                <c:pt idx="332">
                  <c:v>702947</c:v>
                </c:pt>
                <c:pt idx="333">
                  <c:v>704049</c:v>
                </c:pt>
                <c:pt idx="334">
                  <c:v>705297</c:v>
                </c:pt>
                <c:pt idx="335">
                  <c:v>706496</c:v>
                </c:pt>
                <c:pt idx="336">
                  <c:v>707936</c:v>
                </c:pt>
                <c:pt idx="337">
                  <c:v>709279</c:v>
                </c:pt>
                <c:pt idx="338">
                  <c:v>710505</c:v>
                </c:pt>
                <c:pt idx="339">
                  <c:v>711731</c:v>
                </c:pt>
                <c:pt idx="340">
                  <c:v>712855</c:v>
                </c:pt>
                <c:pt idx="341">
                  <c:v>714377</c:v>
                </c:pt>
                <c:pt idx="342">
                  <c:v>715340</c:v>
                </c:pt>
                <c:pt idx="343">
                  <c:v>716592</c:v>
                </c:pt>
                <c:pt idx="344">
                  <c:v>718085</c:v>
                </c:pt>
                <c:pt idx="345">
                  <c:v>719338</c:v>
                </c:pt>
                <c:pt idx="346">
                  <c:v>720545</c:v>
                </c:pt>
                <c:pt idx="347">
                  <c:v>721896</c:v>
                </c:pt>
                <c:pt idx="348">
                  <c:v>723778</c:v>
                </c:pt>
                <c:pt idx="349">
                  <c:v>725761</c:v>
                </c:pt>
                <c:pt idx="350">
                  <c:v>728517</c:v>
                </c:pt>
                <c:pt idx="351">
                  <c:v>730939</c:v>
                </c:pt>
                <c:pt idx="352">
                  <c:v>732344</c:v>
                </c:pt>
                <c:pt idx="353">
                  <c:v>732537</c:v>
                </c:pt>
                <c:pt idx="354">
                  <c:v>732588</c:v>
                </c:pt>
                <c:pt idx="355">
                  <c:v>732344</c:v>
                </c:pt>
                <c:pt idx="356">
                  <c:v>732489</c:v>
                </c:pt>
                <c:pt idx="357">
                  <c:v>732344</c:v>
                </c:pt>
                <c:pt idx="358">
                  <c:v>732247</c:v>
                </c:pt>
                <c:pt idx="359">
                  <c:v>732344</c:v>
                </c:pt>
                <c:pt idx="360">
                  <c:v>732295</c:v>
                </c:pt>
                <c:pt idx="361">
                  <c:v>732101</c:v>
                </c:pt>
                <c:pt idx="362">
                  <c:v>732780</c:v>
                </c:pt>
                <c:pt idx="363">
                  <c:v>733458</c:v>
                </c:pt>
                <c:pt idx="364">
                  <c:v>734283</c:v>
                </c:pt>
                <c:pt idx="365">
                  <c:v>735351</c:v>
                </c:pt>
                <c:pt idx="366">
                  <c:v>736273</c:v>
                </c:pt>
                <c:pt idx="367">
                  <c:v>737438</c:v>
                </c:pt>
                <c:pt idx="368">
                  <c:v>738992</c:v>
                </c:pt>
                <c:pt idx="369">
                  <c:v>740937</c:v>
                </c:pt>
                <c:pt idx="370">
                  <c:v>743077</c:v>
                </c:pt>
                <c:pt idx="371">
                  <c:v>744929</c:v>
                </c:pt>
                <c:pt idx="372">
                  <c:v>746634</c:v>
                </c:pt>
                <c:pt idx="373">
                  <c:v>748339</c:v>
                </c:pt>
                <c:pt idx="374">
                  <c:v>749071</c:v>
                </c:pt>
                <c:pt idx="375">
                  <c:v>748974</c:v>
                </c:pt>
                <c:pt idx="376">
                  <c:v>748876</c:v>
                </c:pt>
                <c:pt idx="377">
                  <c:v>749120</c:v>
                </c:pt>
                <c:pt idx="378">
                  <c:v>749754</c:v>
                </c:pt>
                <c:pt idx="379">
                  <c:v>750682</c:v>
                </c:pt>
                <c:pt idx="380">
                  <c:v>752390</c:v>
                </c:pt>
                <c:pt idx="381">
                  <c:v>754296</c:v>
                </c:pt>
                <c:pt idx="382">
                  <c:v>755958</c:v>
                </c:pt>
                <c:pt idx="383">
                  <c:v>757523</c:v>
                </c:pt>
                <c:pt idx="384">
                  <c:v>759091</c:v>
                </c:pt>
                <c:pt idx="385">
                  <c:v>760805</c:v>
                </c:pt>
                <c:pt idx="386">
                  <c:v>762569</c:v>
                </c:pt>
                <c:pt idx="387">
                  <c:v>763992</c:v>
                </c:pt>
                <c:pt idx="388">
                  <c:v>765416</c:v>
                </c:pt>
                <c:pt idx="389">
                  <c:v>767182</c:v>
                </c:pt>
                <c:pt idx="390">
                  <c:v>768116</c:v>
                </c:pt>
                <c:pt idx="391">
                  <c:v>770083</c:v>
                </c:pt>
                <c:pt idx="392">
                  <c:v>771411</c:v>
                </c:pt>
                <c:pt idx="393">
                  <c:v>773133</c:v>
                </c:pt>
                <c:pt idx="394">
                  <c:v>774562</c:v>
                </c:pt>
                <c:pt idx="395">
                  <c:v>776187</c:v>
                </c:pt>
                <c:pt idx="396">
                  <c:v>777567</c:v>
                </c:pt>
                <c:pt idx="397">
                  <c:v>778801</c:v>
                </c:pt>
                <c:pt idx="398">
                  <c:v>779936</c:v>
                </c:pt>
                <c:pt idx="399">
                  <c:v>780232</c:v>
                </c:pt>
                <c:pt idx="400">
                  <c:v>780429</c:v>
                </c:pt>
                <c:pt idx="401">
                  <c:v>780775</c:v>
                </c:pt>
                <c:pt idx="402">
                  <c:v>781071</c:v>
                </c:pt>
                <c:pt idx="403">
                  <c:v>781318</c:v>
                </c:pt>
                <c:pt idx="404">
                  <c:v>781565</c:v>
                </c:pt>
                <c:pt idx="405">
                  <c:v>781663</c:v>
                </c:pt>
                <c:pt idx="406">
                  <c:v>781959</c:v>
                </c:pt>
                <c:pt idx="407">
                  <c:v>782602</c:v>
                </c:pt>
                <c:pt idx="408">
                  <c:v>783887</c:v>
                </c:pt>
                <c:pt idx="409">
                  <c:v>785370</c:v>
                </c:pt>
                <c:pt idx="410">
                  <c:v>785618</c:v>
                </c:pt>
                <c:pt idx="411">
                  <c:v>785667</c:v>
                </c:pt>
                <c:pt idx="412">
                  <c:v>785865</c:v>
                </c:pt>
                <c:pt idx="413">
                  <c:v>786063</c:v>
                </c:pt>
                <c:pt idx="414">
                  <c:v>785914</c:v>
                </c:pt>
                <c:pt idx="415">
                  <c:v>786013</c:v>
                </c:pt>
                <c:pt idx="416">
                  <c:v>786161</c:v>
                </c:pt>
                <c:pt idx="417">
                  <c:v>786161</c:v>
                </c:pt>
                <c:pt idx="418">
                  <c:v>786161</c:v>
                </c:pt>
                <c:pt idx="419">
                  <c:v>786557</c:v>
                </c:pt>
                <c:pt idx="420">
                  <c:v>787002</c:v>
                </c:pt>
                <c:pt idx="421">
                  <c:v>787249</c:v>
                </c:pt>
                <c:pt idx="422">
                  <c:v>787744</c:v>
                </c:pt>
                <c:pt idx="423">
                  <c:v>787794</c:v>
                </c:pt>
                <c:pt idx="424">
                  <c:v>787794</c:v>
                </c:pt>
                <c:pt idx="425">
                  <c:v>787794</c:v>
                </c:pt>
                <c:pt idx="426">
                  <c:v>787794</c:v>
                </c:pt>
                <c:pt idx="427">
                  <c:v>788091</c:v>
                </c:pt>
                <c:pt idx="428">
                  <c:v>788042</c:v>
                </c:pt>
                <c:pt idx="429">
                  <c:v>788240</c:v>
                </c:pt>
                <c:pt idx="430">
                  <c:v>788388</c:v>
                </c:pt>
                <c:pt idx="431">
                  <c:v>788537</c:v>
                </c:pt>
                <c:pt idx="432">
                  <c:v>788586</c:v>
                </c:pt>
                <c:pt idx="433">
                  <c:v>788240</c:v>
                </c:pt>
                <c:pt idx="434">
                  <c:v>787497</c:v>
                </c:pt>
                <c:pt idx="435">
                  <c:v>786508</c:v>
                </c:pt>
                <c:pt idx="436">
                  <c:v>784975</c:v>
                </c:pt>
                <c:pt idx="437">
                  <c:v>783145</c:v>
                </c:pt>
                <c:pt idx="438">
                  <c:v>781713</c:v>
                </c:pt>
                <c:pt idx="439">
                  <c:v>780380</c:v>
                </c:pt>
                <c:pt idx="440">
                  <c:v>778702</c:v>
                </c:pt>
                <c:pt idx="441">
                  <c:v>776926</c:v>
                </c:pt>
                <c:pt idx="442">
                  <c:v>776138</c:v>
                </c:pt>
                <c:pt idx="443">
                  <c:v>775596</c:v>
                </c:pt>
                <c:pt idx="444">
                  <c:v>774660</c:v>
                </c:pt>
                <c:pt idx="445">
                  <c:v>774118</c:v>
                </c:pt>
                <c:pt idx="446">
                  <c:v>773035</c:v>
                </c:pt>
                <c:pt idx="447">
                  <c:v>771952</c:v>
                </c:pt>
                <c:pt idx="448">
                  <c:v>770870</c:v>
                </c:pt>
                <c:pt idx="449">
                  <c:v>769886</c:v>
                </c:pt>
                <c:pt idx="450">
                  <c:v>768952</c:v>
                </c:pt>
                <c:pt idx="451">
                  <c:v>768264</c:v>
                </c:pt>
                <c:pt idx="452">
                  <c:v>768215</c:v>
                </c:pt>
                <c:pt idx="453">
                  <c:v>767526</c:v>
                </c:pt>
                <c:pt idx="454">
                  <c:v>766495</c:v>
                </c:pt>
                <c:pt idx="455">
                  <c:v>765612</c:v>
                </c:pt>
                <c:pt idx="456">
                  <c:v>765317</c:v>
                </c:pt>
                <c:pt idx="457">
                  <c:v>764974</c:v>
                </c:pt>
                <c:pt idx="458">
                  <c:v>764778</c:v>
                </c:pt>
                <c:pt idx="459">
                  <c:v>764140</c:v>
                </c:pt>
                <c:pt idx="460">
                  <c:v>763747</c:v>
                </c:pt>
                <c:pt idx="461">
                  <c:v>763158</c:v>
                </c:pt>
                <c:pt idx="462">
                  <c:v>762471</c:v>
                </c:pt>
                <c:pt idx="463">
                  <c:v>761981</c:v>
                </c:pt>
                <c:pt idx="464">
                  <c:v>761197</c:v>
                </c:pt>
                <c:pt idx="465">
                  <c:v>760413</c:v>
                </c:pt>
                <c:pt idx="466">
                  <c:v>759580</c:v>
                </c:pt>
                <c:pt idx="467">
                  <c:v>758846</c:v>
                </c:pt>
                <c:pt idx="468">
                  <c:v>758013</c:v>
                </c:pt>
                <c:pt idx="469">
                  <c:v>756985</c:v>
                </c:pt>
                <c:pt idx="470">
                  <c:v>757083</c:v>
                </c:pt>
                <c:pt idx="471">
                  <c:v>756838</c:v>
                </c:pt>
                <c:pt idx="472">
                  <c:v>756154</c:v>
                </c:pt>
                <c:pt idx="473">
                  <c:v>755029</c:v>
                </c:pt>
                <c:pt idx="474">
                  <c:v>754589</c:v>
                </c:pt>
                <c:pt idx="475">
                  <c:v>754002</c:v>
                </c:pt>
                <c:pt idx="476">
                  <c:v>753660</c:v>
                </c:pt>
                <c:pt idx="477">
                  <c:v>753318</c:v>
                </c:pt>
                <c:pt idx="478">
                  <c:v>753024</c:v>
                </c:pt>
                <c:pt idx="479">
                  <c:v>752634</c:v>
                </c:pt>
                <c:pt idx="480">
                  <c:v>752048</c:v>
                </c:pt>
                <c:pt idx="481">
                  <c:v>750438</c:v>
                </c:pt>
                <c:pt idx="482">
                  <c:v>748827</c:v>
                </c:pt>
                <c:pt idx="483">
                  <c:v>747218</c:v>
                </c:pt>
                <c:pt idx="484">
                  <c:v>745952</c:v>
                </c:pt>
                <c:pt idx="485">
                  <c:v>744831</c:v>
                </c:pt>
                <c:pt idx="486">
                  <c:v>743224</c:v>
                </c:pt>
                <c:pt idx="487">
                  <c:v>741618</c:v>
                </c:pt>
                <c:pt idx="488">
                  <c:v>740159</c:v>
                </c:pt>
                <c:pt idx="489">
                  <c:v>738603</c:v>
                </c:pt>
                <c:pt idx="490">
                  <c:v>736904</c:v>
                </c:pt>
                <c:pt idx="491">
                  <c:v>735788</c:v>
                </c:pt>
                <c:pt idx="492">
                  <c:v>734429</c:v>
                </c:pt>
                <c:pt idx="493">
                  <c:v>732925</c:v>
                </c:pt>
                <c:pt idx="494">
                  <c:v>731714</c:v>
                </c:pt>
                <c:pt idx="495">
                  <c:v>730115</c:v>
                </c:pt>
                <c:pt idx="496">
                  <c:v>728711</c:v>
                </c:pt>
                <c:pt idx="497">
                  <c:v>727114</c:v>
                </c:pt>
                <c:pt idx="498">
                  <c:v>725809</c:v>
                </c:pt>
                <c:pt idx="499">
                  <c:v>724455</c:v>
                </c:pt>
                <c:pt idx="500">
                  <c:v>723682</c:v>
                </c:pt>
                <c:pt idx="501">
                  <c:v>722571</c:v>
                </c:pt>
                <c:pt idx="502">
                  <c:v>721896</c:v>
                </c:pt>
                <c:pt idx="503">
                  <c:v>721510</c:v>
                </c:pt>
                <c:pt idx="504">
                  <c:v>720931</c:v>
                </c:pt>
                <c:pt idx="505">
                  <c:v>721124</c:v>
                </c:pt>
                <c:pt idx="506">
                  <c:v>721268</c:v>
                </c:pt>
                <c:pt idx="507">
                  <c:v>721751</c:v>
                </c:pt>
                <c:pt idx="508">
                  <c:v>721751</c:v>
                </c:pt>
                <c:pt idx="509">
                  <c:v>721751</c:v>
                </c:pt>
                <c:pt idx="510">
                  <c:v>721848</c:v>
                </c:pt>
                <c:pt idx="511">
                  <c:v>720689</c:v>
                </c:pt>
                <c:pt idx="512">
                  <c:v>719821</c:v>
                </c:pt>
                <c:pt idx="513">
                  <c:v>718904</c:v>
                </c:pt>
                <c:pt idx="514">
                  <c:v>721751</c:v>
                </c:pt>
                <c:pt idx="515">
                  <c:v>716640</c:v>
                </c:pt>
                <c:pt idx="516">
                  <c:v>715410</c:v>
                </c:pt>
                <c:pt idx="517">
                  <c:v>714184</c:v>
                </c:pt>
                <c:pt idx="518">
                  <c:v>713318</c:v>
                </c:pt>
                <c:pt idx="519">
                  <c:v>712212</c:v>
                </c:pt>
                <c:pt idx="520">
                  <c:v>711683</c:v>
                </c:pt>
                <c:pt idx="521">
                  <c:v>710818</c:v>
                </c:pt>
                <c:pt idx="522">
                  <c:v>710481</c:v>
                </c:pt>
                <c:pt idx="523">
                  <c:v>709952</c:v>
                </c:pt>
                <c:pt idx="524">
                  <c:v>709664</c:v>
                </c:pt>
                <c:pt idx="525">
                  <c:v>709712</c:v>
                </c:pt>
                <c:pt idx="526">
                  <c:v>710000</c:v>
                </c:pt>
                <c:pt idx="527">
                  <c:v>709952</c:v>
                </c:pt>
                <c:pt idx="528">
                  <c:v>709808</c:v>
                </c:pt>
                <c:pt idx="529">
                  <c:v>709327</c:v>
                </c:pt>
                <c:pt idx="530">
                  <c:v>708944</c:v>
                </c:pt>
                <c:pt idx="531">
                  <c:v>708368</c:v>
                </c:pt>
                <c:pt idx="532">
                  <c:v>707984</c:v>
                </c:pt>
                <c:pt idx="533">
                  <c:v>707312</c:v>
                </c:pt>
                <c:pt idx="534">
                  <c:v>706880</c:v>
                </c:pt>
                <c:pt idx="535">
                  <c:v>706400</c:v>
                </c:pt>
                <c:pt idx="536">
                  <c:v>706016</c:v>
                </c:pt>
                <c:pt idx="537">
                  <c:v>704961</c:v>
                </c:pt>
                <c:pt idx="538">
                  <c:v>704288</c:v>
                </c:pt>
                <c:pt idx="539">
                  <c:v>703570</c:v>
                </c:pt>
                <c:pt idx="540">
                  <c:v>702995</c:v>
                </c:pt>
                <c:pt idx="541">
                  <c:v>702469</c:v>
                </c:pt>
                <c:pt idx="542">
                  <c:v>701798</c:v>
                </c:pt>
                <c:pt idx="543">
                  <c:v>700936</c:v>
                </c:pt>
                <c:pt idx="544">
                  <c:v>700170</c:v>
                </c:pt>
                <c:pt idx="545">
                  <c:v>698878</c:v>
                </c:pt>
                <c:pt idx="546">
                  <c:v>697922</c:v>
                </c:pt>
                <c:pt idx="547">
                  <c:v>697109</c:v>
                </c:pt>
                <c:pt idx="548">
                  <c:v>696631</c:v>
                </c:pt>
                <c:pt idx="549">
                  <c:v>695436</c:v>
                </c:pt>
                <c:pt idx="550">
                  <c:v>694481</c:v>
                </c:pt>
                <c:pt idx="551">
                  <c:v>693765</c:v>
                </c:pt>
                <c:pt idx="552">
                  <c:v>692572</c:v>
                </c:pt>
                <c:pt idx="553">
                  <c:v>692095</c:v>
                </c:pt>
                <c:pt idx="554">
                  <c:v>691809</c:v>
                </c:pt>
                <c:pt idx="555">
                  <c:v>691284</c:v>
                </c:pt>
                <c:pt idx="556">
                  <c:v>691093</c:v>
                </c:pt>
                <c:pt idx="557">
                  <c:v>690569</c:v>
                </c:pt>
                <c:pt idx="558">
                  <c:v>690282</c:v>
                </c:pt>
                <c:pt idx="559">
                  <c:v>690282</c:v>
                </c:pt>
                <c:pt idx="560">
                  <c:v>690139</c:v>
                </c:pt>
                <c:pt idx="561">
                  <c:v>689901</c:v>
                </c:pt>
                <c:pt idx="562">
                  <c:v>689663</c:v>
                </c:pt>
                <c:pt idx="563">
                  <c:v>689425</c:v>
                </c:pt>
                <c:pt idx="564">
                  <c:v>689091</c:v>
                </c:pt>
                <c:pt idx="565">
                  <c:v>688234</c:v>
                </c:pt>
                <c:pt idx="566">
                  <c:v>687329</c:v>
                </c:pt>
                <c:pt idx="567">
                  <c:v>686615</c:v>
                </c:pt>
                <c:pt idx="568">
                  <c:v>685901</c:v>
                </c:pt>
                <c:pt idx="569">
                  <c:v>685424</c:v>
                </c:pt>
                <c:pt idx="570">
                  <c:v>684901</c:v>
                </c:pt>
                <c:pt idx="571">
                  <c:v>684141</c:v>
                </c:pt>
                <c:pt idx="572">
                  <c:v>683951</c:v>
                </c:pt>
                <c:pt idx="573">
                  <c:v>683666</c:v>
                </c:pt>
                <c:pt idx="574">
                  <c:v>683523</c:v>
                </c:pt>
                <c:pt idx="575">
                  <c:v>683238</c:v>
                </c:pt>
                <c:pt idx="576">
                  <c:v>682953</c:v>
                </c:pt>
                <c:pt idx="577">
                  <c:v>682430</c:v>
                </c:pt>
                <c:pt idx="578">
                  <c:v>681699</c:v>
                </c:pt>
                <c:pt idx="579">
                  <c:v>680339</c:v>
                </c:pt>
                <c:pt idx="580">
                  <c:v>679010</c:v>
                </c:pt>
                <c:pt idx="581">
                  <c:v>677492</c:v>
                </c:pt>
                <c:pt idx="582">
                  <c:v>676449</c:v>
                </c:pt>
                <c:pt idx="583">
                  <c:v>675501</c:v>
                </c:pt>
                <c:pt idx="584">
                  <c:v>674365</c:v>
                </c:pt>
                <c:pt idx="585">
                  <c:v>673086</c:v>
                </c:pt>
                <c:pt idx="586">
                  <c:v>671287</c:v>
                </c:pt>
                <c:pt idx="587">
                  <c:v>669585</c:v>
                </c:pt>
                <c:pt idx="588">
                  <c:v>667695</c:v>
                </c:pt>
                <c:pt idx="589">
                  <c:v>665758</c:v>
                </c:pt>
                <c:pt idx="590">
                  <c:v>664013</c:v>
                </c:pt>
                <c:pt idx="591">
                  <c:v>662363</c:v>
                </c:pt>
                <c:pt idx="592">
                  <c:v>661136</c:v>
                </c:pt>
                <c:pt idx="593">
                  <c:v>659913</c:v>
                </c:pt>
                <c:pt idx="594">
                  <c:v>659348</c:v>
                </c:pt>
                <c:pt idx="595">
                  <c:v>658877</c:v>
                </c:pt>
                <c:pt idx="596">
                  <c:v>658548</c:v>
                </c:pt>
                <c:pt idx="597">
                  <c:v>658171</c:v>
                </c:pt>
                <c:pt idx="598">
                  <c:v>657983</c:v>
                </c:pt>
                <c:pt idx="599">
                  <c:v>657700</c:v>
                </c:pt>
                <c:pt idx="600">
                  <c:v>658124</c:v>
                </c:pt>
                <c:pt idx="601">
                  <c:v>658218</c:v>
                </c:pt>
                <c:pt idx="602">
                  <c:v>658171</c:v>
                </c:pt>
                <c:pt idx="603">
                  <c:v>658171</c:v>
                </c:pt>
                <c:pt idx="604">
                  <c:v>658171</c:v>
                </c:pt>
                <c:pt idx="605">
                  <c:v>658218</c:v>
                </c:pt>
                <c:pt idx="606">
                  <c:v>658500</c:v>
                </c:pt>
                <c:pt idx="607">
                  <c:v>658642</c:v>
                </c:pt>
                <c:pt idx="608">
                  <c:v>658689</c:v>
                </c:pt>
                <c:pt idx="609">
                  <c:v>658548</c:v>
                </c:pt>
                <c:pt idx="610">
                  <c:v>658595</c:v>
                </c:pt>
                <c:pt idx="611">
                  <c:v>658736</c:v>
                </c:pt>
                <c:pt idx="612">
                  <c:v>658642</c:v>
                </c:pt>
                <c:pt idx="613">
                  <c:v>658689</c:v>
                </c:pt>
                <c:pt idx="614">
                  <c:v>658736</c:v>
                </c:pt>
                <c:pt idx="615">
                  <c:v>658406</c:v>
                </c:pt>
                <c:pt idx="616">
                  <c:v>658783</c:v>
                </c:pt>
                <c:pt idx="617">
                  <c:v>659065</c:v>
                </c:pt>
                <c:pt idx="618">
                  <c:v>659159</c:v>
                </c:pt>
                <c:pt idx="619">
                  <c:v>659442</c:v>
                </c:pt>
                <c:pt idx="620">
                  <c:v>659395</c:v>
                </c:pt>
                <c:pt idx="621">
                  <c:v>659348</c:v>
                </c:pt>
                <c:pt idx="622">
                  <c:v>659348</c:v>
                </c:pt>
                <c:pt idx="623">
                  <c:v>659536</c:v>
                </c:pt>
                <c:pt idx="624">
                  <c:v>659489</c:v>
                </c:pt>
                <c:pt idx="625">
                  <c:v>659536</c:v>
                </c:pt>
                <c:pt idx="626">
                  <c:v>659630</c:v>
                </c:pt>
                <c:pt idx="627">
                  <c:v>659818</c:v>
                </c:pt>
                <c:pt idx="628">
                  <c:v>659630</c:v>
                </c:pt>
                <c:pt idx="629">
                  <c:v>659536</c:v>
                </c:pt>
                <c:pt idx="630">
                  <c:v>659395</c:v>
                </c:pt>
                <c:pt idx="631">
                  <c:v>659442</c:v>
                </c:pt>
                <c:pt idx="632">
                  <c:v>659301</c:v>
                </c:pt>
                <c:pt idx="633">
                  <c:v>659159</c:v>
                </c:pt>
                <c:pt idx="634">
                  <c:v>659254</c:v>
                </c:pt>
                <c:pt idx="635">
                  <c:v>658971</c:v>
                </c:pt>
                <c:pt idx="636">
                  <c:v>658783</c:v>
                </c:pt>
                <c:pt idx="637">
                  <c:v>658642</c:v>
                </c:pt>
                <c:pt idx="638">
                  <c:v>658548</c:v>
                </c:pt>
                <c:pt idx="639">
                  <c:v>658642</c:v>
                </c:pt>
                <c:pt idx="640">
                  <c:v>658359</c:v>
                </c:pt>
                <c:pt idx="641">
                  <c:v>658406</c:v>
                </c:pt>
                <c:pt idx="642">
                  <c:v>658171</c:v>
                </c:pt>
                <c:pt idx="643">
                  <c:v>658124</c:v>
                </c:pt>
                <c:pt idx="644">
                  <c:v>657936</c:v>
                </c:pt>
                <c:pt idx="645">
                  <c:v>657889</c:v>
                </c:pt>
                <c:pt idx="646">
                  <c:v>657889</c:v>
                </c:pt>
                <c:pt idx="647">
                  <c:v>657747</c:v>
                </c:pt>
                <c:pt idx="648">
                  <c:v>657559</c:v>
                </c:pt>
                <c:pt idx="649">
                  <c:v>657418</c:v>
                </c:pt>
                <c:pt idx="650">
                  <c:v>657135</c:v>
                </c:pt>
                <c:pt idx="651">
                  <c:v>657041</c:v>
                </c:pt>
                <c:pt idx="652">
                  <c:v>657088</c:v>
                </c:pt>
                <c:pt idx="653">
                  <c:v>656900</c:v>
                </c:pt>
                <c:pt idx="654">
                  <c:v>656712</c:v>
                </c:pt>
                <c:pt idx="655">
                  <c:v>656608</c:v>
                </c:pt>
                <c:pt idx="656">
                  <c:v>656444</c:v>
                </c:pt>
                <c:pt idx="657">
                  <c:v>656329</c:v>
                </c:pt>
                <c:pt idx="658">
                  <c:v>656179</c:v>
                </c:pt>
                <c:pt idx="659">
                  <c:v>656084</c:v>
                </c:pt>
                <c:pt idx="660">
                  <c:v>656005</c:v>
                </c:pt>
                <c:pt idx="661">
                  <c:v>655887</c:v>
                </c:pt>
                <c:pt idx="662">
                  <c:v>655769</c:v>
                </c:pt>
                <c:pt idx="663">
                  <c:v>655750</c:v>
                </c:pt>
                <c:pt idx="664">
                  <c:v>655561</c:v>
                </c:pt>
                <c:pt idx="665">
                  <c:v>655473</c:v>
                </c:pt>
                <c:pt idx="666">
                  <c:v>655385</c:v>
                </c:pt>
                <c:pt idx="667">
                  <c:v>655297</c:v>
                </c:pt>
                <c:pt idx="668">
                  <c:v>655209</c:v>
                </c:pt>
                <c:pt idx="669">
                  <c:v>655110</c:v>
                </c:pt>
                <c:pt idx="670">
                  <c:v>654963</c:v>
                </c:pt>
                <c:pt idx="671">
                  <c:v>655011</c:v>
                </c:pt>
                <c:pt idx="672">
                  <c:v>654733</c:v>
                </c:pt>
                <c:pt idx="673">
                  <c:v>654618</c:v>
                </c:pt>
                <c:pt idx="674">
                  <c:v>654758</c:v>
                </c:pt>
                <c:pt idx="675">
                  <c:v>654620</c:v>
                </c:pt>
                <c:pt idx="676">
                  <c:v>654441.5</c:v>
                </c:pt>
                <c:pt idx="677">
                  <c:v>654263</c:v>
                </c:pt>
                <c:pt idx="678">
                  <c:v>654128</c:v>
                </c:pt>
                <c:pt idx="679">
                  <c:v>654034</c:v>
                </c:pt>
                <c:pt idx="680">
                  <c:v>653975</c:v>
                </c:pt>
                <c:pt idx="681">
                  <c:v>653935</c:v>
                </c:pt>
                <c:pt idx="682">
                  <c:v>653902</c:v>
                </c:pt>
                <c:pt idx="683">
                  <c:v>654077</c:v>
                </c:pt>
                <c:pt idx="684">
                  <c:v>654230</c:v>
                </c:pt>
                <c:pt idx="685">
                  <c:v>654195</c:v>
                </c:pt>
                <c:pt idx="686">
                  <c:v>654406</c:v>
                </c:pt>
                <c:pt idx="687">
                  <c:v>654415</c:v>
                </c:pt>
                <c:pt idx="688">
                  <c:v>654572</c:v>
                </c:pt>
                <c:pt idx="689">
                  <c:v>654844</c:v>
                </c:pt>
                <c:pt idx="690">
                  <c:v>654797</c:v>
                </c:pt>
                <c:pt idx="691">
                  <c:v>654908</c:v>
                </c:pt>
                <c:pt idx="692">
                  <c:v>655023</c:v>
                </c:pt>
                <c:pt idx="693">
                  <c:v>655119</c:v>
                </c:pt>
                <c:pt idx="694">
                  <c:v>655228</c:v>
                </c:pt>
                <c:pt idx="695">
                  <c:v>654807.5</c:v>
                </c:pt>
                <c:pt idx="696">
                  <c:v>654387</c:v>
                </c:pt>
                <c:pt idx="697">
                  <c:v>653384</c:v>
                </c:pt>
                <c:pt idx="698">
                  <c:v>651870</c:v>
                </c:pt>
                <c:pt idx="699">
                  <c:v>651263</c:v>
                </c:pt>
                <c:pt idx="700">
                  <c:v>649868</c:v>
                </c:pt>
                <c:pt idx="701">
                  <c:v>648902</c:v>
                </c:pt>
                <c:pt idx="702">
                  <c:v>647926</c:v>
                </c:pt>
                <c:pt idx="703">
                  <c:v>646665</c:v>
                </c:pt>
                <c:pt idx="704">
                  <c:v>645616</c:v>
                </c:pt>
                <c:pt idx="705">
                  <c:v>644300</c:v>
                </c:pt>
                <c:pt idx="706">
                  <c:v>643329</c:v>
                </c:pt>
                <c:pt idx="707">
                  <c:v>643393</c:v>
                </c:pt>
                <c:pt idx="708">
                  <c:v>643369</c:v>
                </c:pt>
                <c:pt idx="709">
                  <c:v>643741</c:v>
                </c:pt>
                <c:pt idx="710">
                  <c:v>643379</c:v>
                </c:pt>
                <c:pt idx="711">
                  <c:v>643262</c:v>
                </c:pt>
                <c:pt idx="712">
                  <c:v>643262</c:v>
                </c:pt>
                <c:pt idx="713">
                  <c:v>643641</c:v>
                </c:pt>
                <c:pt idx="714">
                  <c:v>643773</c:v>
                </c:pt>
                <c:pt idx="715">
                  <c:v>643809</c:v>
                </c:pt>
                <c:pt idx="716">
                  <c:v>643812</c:v>
                </c:pt>
                <c:pt idx="717">
                  <c:v>644293</c:v>
                </c:pt>
                <c:pt idx="718">
                  <c:v>644387</c:v>
                </c:pt>
                <c:pt idx="719">
                  <c:v>644570</c:v>
                </c:pt>
                <c:pt idx="720">
                  <c:v>644775</c:v>
                </c:pt>
                <c:pt idx="721">
                  <c:v>644867</c:v>
                </c:pt>
                <c:pt idx="722">
                  <c:v>644738</c:v>
                </c:pt>
                <c:pt idx="723">
                  <c:v>645022</c:v>
                </c:pt>
                <c:pt idx="724">
                  <c:v>644972</c:v>
                </c:pt>
                <c:pt idx="725">
                  <c:v>645189</c:v>
                </c:pt>
                <c:pt idx="726">
                  <c:v>645107</c:v>
                </c:pt>
                <c:pt idx="727">
                  <c:v>645298</c:v>
                </c:pt>
                <c:pt idx="728">
                  <c:v>645509</c:v>
                </c:pt>
                <c:pt idx="729">
                  <c:v>645691</c:v>
                </c:pt>
                <c:pt idx="730">
                  <c:v>645837</c:v>
                </c:pt>
                <c:pt idx="731">
                  <c:v>645867</c:v>
                </c:pt>
                <c:pt idx="732">
                  <c:v>646011</c:v>
                </c:pt>
                <c:pt idx="733">
                  <c:v>646040</c:v>
                </c:pt>
                <c:pt idx="734">
                  <c:v>646304</c:v>
                </c:pt>
                <c:pt idx="735">
                  <c:v>645828</c:v>
                </c:pt>
                <c:pt idx="736">
                  <c:v>645129</c:v>
                </c:pt>
                <c:pt idx="737">
                  <c:v>644695</c:v>
                </c:pt>
                <c:pt idx="738">
                  <c:v>643924</c:v>
                </c:pt>
                <c:pt idx="739">
                  <c:v>644043</c:v>
                </c:pt>
                <c:pt idx="740">
                  <c:v>644209</c:v>
                </c:pt>
                <c:pt idx="741">
                  <c:v>644489</c:v>
                </c:pt>
                <c:pt idx="742">
                  <c:v>646024</c:v>
                </c:pt>
                <c:pt idx="743">
                  <c:v>647554</c:v>
                </c:pt>
                <c:pt idx="744">
                  <c:v>649109</c:v>
                </c:pt>
                <c:pt idx="745">
                  <c:v>650407</c:v>
                </c:pt>
                <c:pt idx="746">
                  <c:v>651975</c:v>
                </c:pt>
                <c:pt idx="747">
                  <c:v>653148</c:v>
                </c:pt>
                <c:pt idx="748">
                  <c:v>653470</c:v>
                </c:pt>
                <c:pt idx="749">
                  <c:v>653597</c:v>
                </c:pt>
                <c:pt idx="750">
                  <c:v>653575</c:v>
                </c:pt>
                <c:pt idx="751">
                  <c:v>653914</c:v>
                </c:pt>
                <c:pt idx="752">
                  <c:v>654181</c:v>
                </c:pt>
                <c:pt idx="753">
                  <c:v>654193</c:v>
                </c:pt>
                <c:pt idx="754">
                  <c:v>654678</c:v>
                </c:pt>
                <c:pt idx="755">
                  <c:v>655622</c:v>
                </c:pt>
                <c:pt idx="756">
                  <c:v>657016</c:v>
                </c:pt>
                <c:pt idx="757">
                  <c:v>658074</c:v>
                </c:pt>
                <c:pt idx="758">
                  <c:v>659396</c:v>
                </c:pt>
                <c:pt idx="759">
                  <c:v>660526</c:v>
                </c:pt>
                <c:pt idx="760">
                  <c:v>660851</c:v>
                </c:pt>
                <c:pt idx="761">
                  <c:v>660969</c:v>
                </c:pt>
                <c:pt idx="762">
                  <c:v>661075</c:v>
                </c:pt>
                <c:pt idx="763">
                  <c:v>661267</c:v>
                </c:pt>
                <c:pt idx="764">
                  <c:v>661484</c:v>
                </c:pt>
                <c:pt idx="765">
                  <c:v>661677</c:v>
                </c:pt>
                <c:pt idx="766">
                  <c:v>661968</c:v>
                </c:pt>
                <c:pt idx="767">
                  <c:v>662207</c:v>
                </c:pt>
                <c:pt idx="768">
                  <c:v>662672</c:v>
                </c:pt>
                <c:pt idx="769">
                  <c:v>662672</c:v>
                </c:pt>
                <c:pt idx="770">
                  <c:v>662904</c:v>
                </c:pt>
                <c:pt idx="771">
                  <c:v>662962</c:v>
                </c:pt>
                <c:pt idx="772">
                  <c:v>663296</c:v>
                </c:pt>
                <c:pt idx="773">
                  <c:v>663503</c:v>
                </c:pt>
                <c:pt idx="774">
                  <c:v>663675</c:v>
                </c:pt>
                <c:pt idx="775">
                  <c:v>664083</c:v>
                </c:pt>
                <c:pt idx="776">
                  <c:v>664057</c:v>
                </c:pt>
                <c:pt idx="777">
                  <c:v>664423</c:v>
                </c:pt>
                <c:pt idx="778">
                  <c:v>664583</c:v>
                </c:pt>
                <c:pt idx="779">
                  <c:v>664950</c:v>
                </c:pt>
                <c:pt idx="780">
                  <c:v>665015</c:v>
                </c:pt>
                <c:pt idx="781">
                  <c:v>665202</c:v>
                </c:pt>
                <c:pt idx="782">
                  <c:v>665536</c:v>
                </c:pt>
                <c:pt idx="783">
                  <c:v>665774</c:v>
                </c:pt>
                <c:pt idx="784">
                  <c:v>665858</c:v>
                </c:pt>
                <c:pt idx="785">
                  <c:v>666181</c:v>
                </c:pt>
                <c:pt idx="786">
                  <c:v>666403</c:v>
                </c:pt>
                <c:pt idx="787">
                  <c:v>666396</c:v>
                </c:pt>
                <c:pt idx="788">
                  <c:v>666785</c:v>
                </c:pt>
                <c:pt idx="789">
                  <c:v>667050</c:v>
                </c:pt>
                <c:pt idx="790">
                  <c:v>667251</c:v>
                </c:pt>
                <c:pt idx="791">
                  <c:v>667350</c:v>
                </c:pt>
                <c:pt idx="792">
                  <c:v>667633</c:v>
                </c:pt>
                <c:pt idx="793">
                  <c:v>667871</c:v>
                </c:pt>
                <c:pt idx="794">
                  <c:v>668118</c:v>
                </c:pt>
                <c:pt idx="795">
                  <c:v>668574</c:v>
                </c:pt>
                <c:pt idx="796">
                  <c:v>668784</c:v>
                </c:pt>
                <c:pt idx="797">
                  <c:v>668694</c:v>
                </c:pt>
                <c:pt idx="798">
                  <c:v>668999</c:v>
                </c:pt>
                <c:pt idx="799">
                  <c:v>669448</c:v>
                </c:pt>
                <c:pt idx="800">
                  <c:v>669614</c:v>
                </c:pt>
                <c:pt idx="801">
                  <c:v>669699</c:v>
                </c:pt>
                <c:pt idx="802">
                  <c:v>670081</c:v>
                </c:pt>
                <c:pt idx="803">
                  <c:v>670333</c:v>
                </c:pt>
                <c:pt idx="804">
                  <c:v>670540</c:v>
                </c:pt>
                <c:pt idx="805">
                  <c:v>670736</c:v>
                </c:pt>
                <c:pt idx="806">
                  <c:v>671018</c:v>
                </c:pt>
                <c:pt idx="807">
                  <c:v>671217</c:v>
                </c:pt>
                <c:pt idx="808">
                  <c:v>671551</c:v>
                </c:pt>
                <c:pt idx="809">
                  <c:v>671762</c:v>
                </c:pt>
                <c:pt idx="810">
                  <c:v>672128</c:v>
                </c:pt>
                <c:pt idx="811">
                  <c:v>672468</c:v>
                </c:pt>
                <c:pt idx="812">
                  <c:v>672583</c:v>
                </c:pt>
                <c:pt idx="813">
                  <c:v>673013</c:v>
                </c:pt>
                <c:pt idx="814">
                  <c:v>673524</c:v>
                </c:pt>
                <c:pt idx="815">
                  <c:v>673381</c:v>
                </c:pt>
                <c:pt idx="816">
                  <c:v>673026</c:v>
                </c:pt>
                <c:pt idx="817">
                  <c:v>673040</c:v>
                </c:pt>
                <c:pt idx="818">
                  <c:v>674000</c:v>
                </c:pt>
                <c:pt idx="819">
                  <c:v>674816</c:v>
                </c:pt>
                <c:pt idx="820">
                  <c:v>675959</c:v>
                </c:pt>
                <c:pt idx="821">
                  <c:v>676924</c:v>
                </c:pt>
                <c:pt idx="822">
                  <c:v>678120</c:v>
                </c:pt>
                <c:pt idx="823">
                  <c:v>678752</c:v>
                </c:pt>
                <c:pt idx="824">
                  <c:v>678662</c:v>
                </c:pt>
                <c:pt idx="825">
                  <c:v>678766</c:v>
                </c:pt>
                <c:pt idx="826">
                  <c:v>679072</c:v>
                </c:pt>
                <c:pt idx="827">
                  <c:v>679426</c:v>
                </c:pt>
                <c:pt idx="828">
                  <c:v>679915</c:v>
                </c:pt>
                <c:pt idx="829">
                  <c:v>680119</c:v>
                </c:pt>
                <c:pt idx="830">
                  <c:v>680463</c:v>
                </c:pt>
                <c:pt idx="831">
                  <c:v>680694</c:v>
                </c:pt>
                <c:pt idx="832">
                  <c:v>680661</c:v>
                </c:pt>
                <c:pt idx="833">
                  <c:v>680485</c:v>
                </c:pt>
                <c:pt idx="834">
                  <c:v>680606</c:v>
                </c:pt>
                <c:pt idx="835">
                  <c:v>680415</c:v>
                </c:pt>
                <c:pt idx="836">
                  <c:v>680359</c:v>
                </c:pt>
                <c:pt idx="837">
                  <c:v>680532</c:v>
                </c:pt>
                <c:pt idx="838">
                  <c:v>680342</c:v>
                </c:pt>
                <c:pt idx="839">
                  <c:v>680446</c:v>
                </c:pt>
                <c:pt idx="840">
                  <c:v>680257</c:v>
                </c:pt>
                <c:pt idx="841">
                  <c:v>680214</c:v>
                </c:pt>
                <c:pt idx="842">
                  <c:v>680165</c:v>
                </c:pt>
                <c:pt idx="843">
                  <c:v>680125</c:v>
                </c:pt>
                <c:pt idx="844">
                  <c:v>680529</c:v>
                </c:pt>
                <c:pt idx="845">
                  <c:v>680966</c:v>
                </c:pt>
                <c:pt idx="846">
                  <c:v>681587</c:v>
                </c:pt>
                <c:pt idx="847">
                  <c:v>681899</c:v>
                </c:pt>
                <c:pt idx="848">
                  <c:v>682378</c:v>
                </c:pt>
                <c:pt idx="849">
                  <c:v>682913</c:v>
                </c:pt>
                <c:pt idx="850">
                  <c:v>683474</c:v>
                </c:pt>
                <c:pt idx="851">
                  <c:v>683699</c:v>
                </c:pt>
                <c:pt idx="852">
                  <c:v>683976</c:v>
                </c:pt>
                <c:pt idx="853">
                  <c:v>684472</c:v>
                </c:pt>
                <c:pt idx="854">
                  <c:v>685051</c:v>
                </c:pt>
                <c:pt idx="855">
                  <c:v>685342</c:v>
                </c:pt>
                <c:pt idx="856">
                  <c:v>685948</c:v>
                </c:pt>
                <c:pt idx="857">
                  <c:v>686110</c:v>
                </c:pt>
                <c:pt idx="858">
                  <c:v>686449</c:v>
                </c:pt>
                <c:pt idx="859">
                  <c:v>686244</c:v>
                </c:pt>
                <c:pt idx="860">
                  <c:v>685760</c:v>
                </c:pt>
                <c:pt idx="861">
                  <c:v>685438</c:v>
                </c:pt>
                <c:pt idx="862">
                  <c:v>685149</c:v>
                </c:pt>
                <c:pt idx="863">
                  <c:v>684942</c:v>
                </c:pt>
                <c:pt idx="864">
                  <c:v>684689</c:v>
                </c:pt>
                <c:pt idx="865">
                  <c:v>684084</c:v>
                </c:pt>
                <c:pt idx="866">
                  <c:v>683812</c:v>
                </c:pt>
                <c:pt idx="867">
                  <c:v>683389</c:v>
                </c:pt>
                <c:pt idx="868">
                  <c:v>682886</c:v>
                </c:pt>
                <c:pt idx="869">
                  <c:v>682726</c:v>
                </c:pt>
                <c:pt idx="870">
                  <c:v>682449</c:v>
                </c:pt>
                <c:pt idx="871">
                  <c:v>681892</c:v>
                </c:pt>
                <c:pt idx="872">
                  <c:v>681155</c:v>
                </c:pt>
                <c:pt idx="873">
                  <c:v>680445</c:v>
                </c:pt>
                <c:pt idx="874">
                  <c:v>679891</c:v>
                </c:pt>
                <c:pt idx="875">
                  <c:v>679156</c:v>
                </c:pt>
                <c:pt idx="876">
                  <c:v>678381</c:v>
                </c:pt>
                <c:pt idx="877">
                  <c:v>677763</c:v>
                </c:pt>
                <c:pt idx="878">
                  <c:v>677174</c:v>
                </c:pt>
                <c:pt idx="879">
                  <c:v>676297</c:v>
                </c:pt>
                <c:pt idx="880">
                  <c:v>675623</c:v>
                </c:pt>
                <c:pt idx="881">
                  <c:v>674703</c:v>
                </c:pt>
                <c:pt idx="882">
                  <c:v>674006</c:v>
                </c:pt>
                <c:pt idx="883">
                  <c:v>673366</c:v>
                </c:pt>
                <c:pt idx="884">
                  <c:v>672767</c:v>
                </c:pt>
                <c:pt idx="885">
                  <c:v>671854</c:v>
                </c:pt>
                <c:pt idx="886">
                  <c:v>670746</c:v>
                </c:pt>
                <c:pt idx="887">
                  <c:v>669614</c:v>
                </c:pt>
                <c:pt idx="888">
                  <c:v>668571</c:v>
                </c:pt>
                <c:pt idx="889">
                  <c:v>667451</c:v>
                </c:pt>
                <c:pt idx="890">
                  <c:v>666496</c:v>
                </c:pt>
                <c:pt idx="891">
                  <c:v>665518</c:v>
                </c:pt>
                <c:pt idx="892">
                  <c:v>664438</c:v>
                </c:pt>
                <c:pt idx="893">
                  <c:v>663330</c:v>
                </c:pt>
                <c:pt idx="894">
                  <c:v>662256</c:v>
                </c:pt>
                <c:pt idx="895">
                  <c:v>661131</c:v>
                </c:pt>
                <c:pt idx="896">
                  <c:v>660173</c:v>
                </c:pt>
                <c:pt idx="897">
                  <c:v>659211</c:v>
                </c:pt>
                <c:pt idx="898">
                  <c:v>658213</c:v>
                </c:pt>
                <c:pt idx="899">
                  <c:v>657111</c:v>
                </c:pt>
                <c:pt idx="900">
                  <c:v>656011</c:v>
                </c:pt>
                <c:pt idx="901">
                  <c:v>654897</c:v>
                </c:pt>
                <c:pt idx="902">
                  <c:v>653809</c:v>
                </c:pt>
                <c:pt idx="903">
                  <c:v>652786</c:v>
                </c:pt>
                <c:pt idx="904">
                  <c:v>651965</c:v>
                </c:pt>
                <c:pt idx="905">
                  <c:v>650794</c:v>
                </c:pt>
                <c:pt idx="906">
                  <c:v>649697</c:v>
                </c:pt>
                <c:pt idx="907">
                  <c:v>648613</c:v>
                </c:pt>
                <c:pt idx="908">
                  <c:v>647499</c:v>
                </c:pt>
                <c:pt idx="909">
                  <c:v>646443</c:v>
                </c:pt>
                <c:pt idx="910">
                  <c:v>645502</c:v>
                </c:pt>
                <c:pt idx="911">
                  <c:v>644544</c:v>
                </c:pt>
                <c:pt idx="912">
                  <c:v>643596</c:v>
                </c:pt>
                <c:pt idx="913">
                  <c:v>642636</c:v>
                </c:pt>
                <c:pt idx="914">
                  <c:v>641551</c:v>
                </c:pt>
                <c:pt idx="915">
                  <c:v>640457</c:v>
                </c:pt>
                <c:pt idx="916">
                  <c:v>640056</c:v>
                </c:pt>
                <c:pt idx="917">
                  <c:v>639599</c:v>
                </c:pt>
                <c:pt idx="918">
                  <c:v>639122</c:v>
                </c:pt>
                <c:pt idx="919">
                  <c:v>638633</c:v>
                </c:pt>
                <c:pt idx="920">
                  <c:v>638142</c:v>
                </c:pt>
                <c:pt idx="921">
                  <c:v>637591</c:v>
                </c:pt>
                <c:pt idx="922">
                  <c:v>636516</c:v>
                </c:pt>
                <c:pt idx="923">
                  <c:v>635356</c:v>
                </c:pt>
                <c:pt idx="924">
                  <c:v>634403</c:v>
                </c:pt>
                <c:pt idx="925">
                  <c:v>633437</c:v>
                </c:pt>
                <c:pt idx="926">
                  <c:v>632764</c:v>
                </c:pt>
                <c:pt idx="927">
                  <c:v>631797</c:v>
                </c:pt>
                <c:pt idx="928">
                  <c:v>630973</c:v>
                </c:pt>
                <c:pt idx="929">
                  <c:v>630129</c:v>
                </c:pt>
                <c:pt idx="930">
                  <c:v>629297</c:v>
                </c:pt>
                <c:pt idx="931">
                  <c:v>628496</c:v>
                </c:pt>
                <c:pt idx="932">
                  <c:v>627692</c:v>
                </c:pt>
                <c:pt idx="933">
                  <c:v>626913</c:v>
                </c:pt>
                <c:pt idx="934">
                  <c:v>625809</c:v>
                </c:pt>
                <c:pt idx="935">
                  <c:v>624591</c:v>
                </c:pt>
                <c:pt idx="936">
                  <c:v>623363</c:v>
                </c:pt>
                <c:pt idx="937">
                  <c:v>622196</c:v>
                </c:pt>
                <c:pt idx="938">
                  <c:v>621648</c:v>
                </c:pt>
                <c:pt idx="939">
                  <c:v>621130</c:v>
                </c:pt>
                <c:pt idx="940">
                  <c:v>620697</c:v>
                </c:pt>
                <c:pt idx="941">
                  <c:v>620016</c:v>
                </c:pt>
                <c:pt idx="942">
                  <c:v>619226</c:v>
                </c:pt>
                <c:pt idx="943">
                  <c:v>619018</c:v>
                </c:pt>
                <c:pt idx="944">
                  <c:v>618606</c:v>
                </c:pt>
                <c:pt idx="945">
                  <c:v>618372</c:v>
                </c:pt>
                <c:pt idx="946">
                  <c:v>618199</c:v>
                </c:pt>
                <c:pt idx="947">
                  <c:v>618094</c:v>
                </c:pt>
                <c:pt idx="948">
                  <c:v>617917</c:v>
                </c:pt>
                <c:pt idx="949">
                  <c:v>617578</c:v>
                </c:pt>
                <c:pt idx="950">
                  <c:v>617364</c:v>
                </c:pt>
                <c:pt idx="951">
                  <c:v>616874</c:v>
                </c:pt>
                <c:pt idx="952">
                  <c:v>616324</c:v>
                </c:pt>
                <c:pt idx="953">
                  <c:v>616422</c:v>
                </c:pt>
                <c:pt idx="954">
                  <c:v>616556</c:v>
                </c:pt>
                <c:pt idx="955">
                  <c:v>616036</c:v>
                </c:pt>
                <c:pt idx="956">
                  <c:v>615574</c:v>
                </c:pt>
                <c:pt idx="957">
                  <c:v>613961</c:v>
                </c:pt>
                <c:pt idx="958">
                  <c:v>613075</c:v>
                </c:pt>
                <c:pt idx="959">
                  <c:v>612631</c:v>
                </c:pt>
                <c:pt idx="960">
                  <c:v>612026</c:v>
                </c:pt>
                <c:pt idx="961">
                  <c:v>611479</c:v>
                </c:pt>
                <c:pt idx="962">
                  <c:v>610668</c:v>
                </c:pt>
                <c:pt idx="963">
                  <c:v>609896</c:v>
                </c:pt>
                <c:pt idx="964">
                  <c:v>608374</c:v>
                </c:pt>
                <c:pt idx="965">
                  <c:v>606790</c:v>
                </c:pt>
                <c:pt idx="966">
                  <c:v>604986</c:v>
                </c:pt>
                <c:pt idx="967">
                  <c:v>603163</c:v>
                </c:pt>
                <c:pt idx="968">
                  <c:v>601321</c:v>
                </c:pt>
                <c:pt idx="969">
                  <c:v>599480</c:v>
                </c:pt>
                <c:pt idx="970">
                  <c:v>597442</c:v>
                </c:pt>
                <c:pt idx="971">
                  <c:v>595050</c:v>
                </c:pt>
                <c:pt idx="972">
                  <c:v>592834</c:v>
                </c:pt>
                <c:pt idx="973">
                  <c:v>590651</c:v>
                </c:pt>
                <c:pt idx="974">
                  <c:v>588769</c:v>
                </c:pt>
                <c:pt idx="975">
                  <c:v>586962</c:v>
                </c:pt>
                <c:pt idx="976">
                  <c:v>585317</c:v>
                </c:pt>
                <c:pt idx="977">
                  <c:v>583694</c:v>
                </c:pt>
                <c:pt idx="978">
                  <c:v>581883</c:v>
                </c:pt>
                <c:pt idx="979">
                  <c:v>579913</c:v>
                </c:pt>
                <c:pt idx="980">
                  <c:v>577967</c:v>
                </c:pt>
                <c:pt idx="981">
                  <c:v>576441</c:v>
                </c:pt>
                <c:pt idx="982">
                  <c:v>575236</c:v>
                </c:pt>
                <c:pt idx="983">
                  <c:v>573975</c:v>
                </c:pt>
                <c:pt idx="984">
                  <c:v>572753</c:v>
                </c:pt>
                <c:pt idx="985">
                  <c:v>571860</c:v>
                </c:pt>
                <c:pt idx="986">
                  <c:v>570935</c:v>
                </c:pt>
                <c:pt idx="987">
                  <c:v>569947</c:v>
                </c:pt>
                <c:pt idx="988">
                  <c:v>569085</c:v>
                </c:pt>
                <c:pt idx="989">
                  <c:v>568171</c:v>
                </c:pt>
                <c:pt idx="990">
                  <c:v>567294</c:v>
                </c:pt>
                <c:pt idx="991">
                  <c:v>566473</c:v>
                </c:pt>
                <c:pt idx="992">
                  <c:v>565594</c:v>
                </c:pt>
                <c:pt idx="993">
                  <c:v>564741</c:v>
                </c:pt>
                <c:pt idx="994">
                  <c:v>563910</c:v>
                </c:pt>
                <c:pt idx="995">
                  <c:v>563062</c:v>
                </c:pt>
                <c:pt idx="996">
                  <c:v>561866</c:v>
                </c:pt>
                <c:pt idx="997">
                  <c:v>560687</c:v>
                </c:pt>
                <c:pt idx="998">
                  <c:v>559469</c:v>
                </c:pt>
                <c:pt idx="999">
                  <c:v>558250</c:v>
                </c:pt>
                <c:pt idx="1000">
                  <c:v>557057</c:v>
                </c:pt>
                <c:pt idx="1001">
                  <c:v>555987</c:v>
                </c:pt>
                <c:pt idx="1002">
                  <c:v>554645</c:v>
                </c:pt>
                <c:pt idx="1003">
                  <c:v>553431</c:v>
                </c:pt>
                <c:pt idx="1004">
                  <c:v>552151</c:v>
                </c:pt>
                <c:pt idx="1005">
                  <c:v>550661</c:v>
                </c:pt>
                <c:pt idx="1006">
                  <c:v>549320</c:v>
                </c:pt>
                <c:pt idx="1007">
                  <c:v>547689</c:v>
                </c:pt>
                <c:pt idx="1008">
                  <c:v>546165</c:v>
                </c:pt>
                <c:pt idx="1009">
                  <c:v>544671</c:v>
                </c:pt>
                <c:pt idx="1010">
                  <c:v>543291</c:v>
                </c:pt>
                <c:pt idx="1011">
                  <c:v>541636</c:v>
                </c:pt>
                <c:pt idx="1012">
                  <c:v>540435</c:v>
                </c:pt>
                <c:pt idx="1013">
                  <c:v>539020.5</c:v>
                </c:pt>
                <c:pt idx="1014">
                  <c:v>537606</c:v>
                </c:pt>
                <c:pt idx="1015">
                  <c:v>535504.5</c:v>
                </c:pt>
                <c:pt idx="1016">
                  <c:v>533403</c:v>
                </c:pt>
                <c:pt idx="1017">
                  <c:v>531366</c:v>
                </c:pt>
                <c:pt idx="1018">
                  <c:v>529362</c:v>
                </c:pt>
                <c:pt idx="1019">
                  <c:v>528552</c:v>
                </c:pt>
                <c:pt idx="1020">
                  <c:v>528746</c:v>
                </c:pt>
                <c:pt idx="1021">
                  <c:v>528904</c:v>
                </c:pt>
                <c:pt idx="1022">
                  <c:v>528953</c:v>
                </c:pt>
                <c:pt idx="1023">
                  <c:v>528903</c:v>
                </c:pt>
                <c:pt idx="1024">
                  <c:v>528748</c:v>
                </c:pt>
                <c:pt idx="1025">
                  <c:v>528809</c:v>
                </c:pt>
                <c:pt idx="1026">
                  <c:v>528419</c:v>
                </c:pt>
                <c:pt idx="1027">
                  <c:v>527494</c:v>
                </c:pt>
                <c:pt idx="1028">
                  <c:v>526614</c:v>
                </c:pt>
                <c:pt idx="1029">
                  <c:v>525847</c:v>
                </c:pt>
                <c:pt idx="1030">
                  <c:v>525307</c:v>
                </c:pt>
                <c:pt idx="1031">
                  <c:v>524814</c:v>
                </c:pt>
                <c:pt idx="1032">
                  <c:v>524091</c:v>
                </c:pt>
                <c:pt idx="1033">
                  <c:v>523064</c:v>
                </c:pt>
                <c:pt idx="1034">
                  <c:v>522445</c:v>
                </c:pt>
                <c:pt idx="1035">
                  <c:v>521653</c:v>
                </c:pt>
                <c:pt idx="1036">
                  <c:v>520806</c:v>
                </c:pt>
                <c:pt idx="1037">
                  <c:v>519973</c:v>
                </c:pt>
                <c:pt idx="1038">
                  <c:v>519143</c:v>
                </c:pt>
                <c:pt idx="1039">
                  <c:v>518305</c:v>
                </c:pt>
                <c:pt idx="1040">
                  <c:v>517548</c:v>
                </c:pt>
                <c:pt idx="1041">
                  <c:v>516641</c:v>
                </c:pt>
                <c:pt idx="1042">
                  <c:v>515894</c:v>
                </c:pt>
                <c:pt idx="1043">
                  <c:v>515057</c:v>
                </c:pt>
                <c:pt idx="1044">
                  <c:v>514230</c:v>
                </c:pt>
                <c:pt idx="1045">
                  <c:v>513382</c:v>
                </c:pt>
                <c:pt idx="1046">
                  <c:v>512344</c:v>
                </c:pt>
                <c:pt idx="1047">
                  <c:v>511218</c:v>
                </c:pt>
                <c:pt idx="1048">
                  <c:v>510181</c:v>
                </c:pt>
                <c:pt idx="1049">
                  <c:v>509028</c:v>
                </c:pt>
                <c:pt idx="1050">
                  <c:v>508205</c:v>
                </c:pt>
                <c:pt idx="1051">
                  <c:v>507403</c:v>
                </c:pt>
                <c:pt idx="1052">
                  <c:v>506768</c:v>
                </c:pt>
                <c:pt idx="1053">
                  <c:v>506193</c:v>
                </c:pt>
                <c:pt idx="1054">
                  <c:v>505632</c:v>
                </c:pt>
                <c:pt idx="1055">
                  <c:v>505556</c:v>
                </c:pt>
                <c:pt idx="1056">
                  <c:v>504774</c:v>
                </c:pt>
                <c:pt idx="1057">
                  <c:v>504311</c:v>
                </c:pt>
                <c:pt idx="1058">
                  <c:v>503867</c:v>
                </c:pt>
                <c:pt idx="1059">
                  <c:v>503441</c:v>
                </c:pt>
                <c:pt idx="1060">
                  <c:v>502673</c:v>
                </c:pt>
                <c:pt idx="1061">
                  <c:v>501943</c:v>
                </c:pt>
                <c:pt idx="1062">
                  <c:v>502161</c:v>
                </c:pt>
                <c:pt idx="1063">
                  <c:v>501638</c:v>
                </c:pt>
                <c:pt idx="1064">
                  <c:v>501415</c:v>
                </c:pt>
                <c:pt idx="1065">
                  <c:v>501205</c:v>
                </c:pt>
                <c:pt idx="1066">
                  <c:v>501041</c:v>
                </c:pt>
                <c:pt idx="1067">
                  <c:v>501331</c:v>
                </c:pt>
                <c:pt idx="1068">
                  <c:v>501665</c:v>
                </c:pt>
                <c:pt idx="1069">
                  <c:v>501843</c:v>
                </c:pt>
                <c:pt idx="1070">
                  <c:v>502539</c:v>
                </c:pt>
                <c:pt idx="1071">
                  <c:v>503864</c:v>
                </c:pt>
                <c:pt idx="1072">
                  <c:v>505444</c:v>
                </c:pt>
                <c:pt idx="1073">
                  <c:v>508009</c:v>
                </c:pt>
                <c:pt idx="1074">
                  <c:v>510635</c:v>
                </c:pt>
                <c:pt idx="1075">
                  <c:v>513437</c:v>
                </c:pt>
                <c:pt idx="1076">
                  <c:v>516203</c:v>
                </c:pt>
                <c:pt idx="1077">
                  <c:v>518981</c:v>
                </c:pt>
                <c:pt idx="1078">
                  <c:v>521624</c:v>
                </c:pt>
                <c:pt idx="1079">
                  <c:v>524345</c:v>
                </c:pt>
                <c:pt idx="1080">
                  <c:v>527179</c:v>
                </c:pt>
                <c:pt idx="1081">
                  <c:v>529685</c:v>
                </c:pt>
                <c:pt idx="1082">
                  <c:v>533215</c:v>
                </c:pt>
                <c:pt idx="1083">
                  <c:v>535009</c:v>
                </c:pt>
                <c:pt idx="1084">
                  <c:v>537525</c:v>
                </c:pt>
                <c:pt idx="1085">
                  <c:v>539582</c:v>
                </c:pt>
                <c:pt idx="1086">
                  <c:v>540856</c:v>
                </c:pt>
                <c:pt idx="1087">
                  <c:v>542550</c:v>
                </c:pt>
                <c:pt idx="1088">
                  <c:v>543733</c:v>
                </c:pt>
                <c:pt idx="1089">
                  <c:v>545331</c:v>
                </c:pt>
                <c:pt idx="1090">
                  <c:v>546822</c:v>
                </c:pt>
                <c:pt idx="1091">
                  <c:v>548390</c:v>
                </c:pt>
                <c:pt idx="1092">
                  <c:v>549984</c:v>
                </c:pt>
                <c:pt idx="1093">
                  <c:v>551575</c:v>
                </c:pt>
                <c:pt idx="1094">
                  <c:v>553120</c:v>
                </c:pt>
                <c:pt idx="1095">
                  <c:v>554898</c:v>
                </c:pt>
                <c:pt idx="1096">
                  <c:v>556610</c:v>
                </c:pt>
                <c:pt idx="1097">
                  <c:v>558705</c:v>
                </c:pt>
                <c:pt idx="1098">
                  <c:v>560554</c:v>
                </c:pt>
                <c:pt idx="1099">
                  <c:v>562403</c:v>
                </c:pt>
                <c:pt idx="1100">
                  <c:v>564664</c:v>
                </c:pt>
                <c:pt idx="1101">
                  <c:v>567074</c:v>
                </c:pt>
                <c:pt idx="1102">
                  <c:v>569090</c:v>
                </c:pt>
                <c:pt idx="1103">
                  <c:v>571414</c:v>
                </c:pt>
                <c:pt idx="1104">
                  <c:v>573864</c:v>
                </c:pt>
                <c:pt idx="1105">
                  <c:v>576232</c:v>
                </c:pt>
                <c:pt idx="1106">
                  <c:v>578576</c:v>
                </c:pt>
                <c:pt idx="1107">
                  <c:v>580906</c:v>
                </c:pt>
                <c:pt idx="1108">
                  <c:v>583180</c:v>
                </c:pt>
                <c:pt idx="1109">
                  <c:v>585109</c:v>
                </c:pt>
                <c:pt idx="1110">
                  <c:v>586733</c:v>
                </c:pt>
                <c:pt idx="1111">
                  <c:v>588575</c:v>
                </c:pt>
                <c:pt idx="1112">
                  <c:v>590570</c:v>
                </c:pt>
                <c:pt idx="1113">
                  <c:v>592807</c:v>
                </c:pt>
                <c:pt idx="1114">
                  <c:v>594900</c:v>
                </c:pt>
                <c:pt idx="1115">
                  <c:v>596683</c:v>
                </c:pt>
                <c:pt idx="1116">
                  <c:v>598596</c:v>
                </c:pt>
                <c:pt idx="1117">
                  <c:v>600270</c:v>
                </c:pt>
                <c:pt idx="1118">
                  <c:v>602147</c:v>
                </c:pt>
                <c:pt idx="1119">
                  <c:v>604038</c:v>
                </c:pt>
                <c:pt idx="1120">
                  <c:v>605807</c:v>
                </c:pt>
                <c:pt idx="1121">
                  <c:v>607574</c:v>
                </c:pt>
                <c:pt idx="1122">
                  <c:v>609494</c:v>
                </c:pt>
                <c:pt idx="1123">
                  <c:v>611055</c:v>
                </c:pt>
                <c:pt idx="1124">
                  <c:v>613097</c:v>
                </c:pt>
                <c:pt idx="1125">
                  <c:v>615560</c:v>
                </c:pt>
                <c:pt idx="1126">
                  <c:v>617207</c:v>
                </c:pt>
                <c:pt idx="1127">
                  <c:v>618664</c:v>
                </c:pt>
                <c:pt idx="1128">
                  <c:v>619541</c:v>
                </c:pt>
                <c:pt idx="1129">
                  <c:v>620211</c:v>
                </c:pt>
                <c:pt idx="1130">
                  <c:v>621259</c:v>
                </c:pt>
                <c:pt idx="1131">
                  <c:v>621800</c:v>
                </c:pt>
                <c:pt idx="1132">
                  <c:v>622214</c:v>
                </c:pt>
                <c:pt idx="1133">
                  <c:v>622682</c:v>
                </c:pt>
                <c:pt idx="1134">
                  <c:v>624966</c:v>
                </c:pt>
                <c:pt idx="1135">
                  <c:v>623507</c:v>
                </c:pt>
                <c:pt idx="1136">
                  <c:v>623825</c:v>
                </c:pt>
                <c:pt idx="1137">
                  <c:v>626363</c:v>
                </c:pt>
                <c:pt idx="1138">
                  <c:v>627162</c:v>
                </c:pt>
                <c:pt idx="1139">
                  <c:v>627620</c:v>
                </c:pt>
                <c:pt idx="1140">
                  <c:v>628148</c:v>
                </c:pt>
                <c:pt idx="1141">
                  <c:v>628681</c:v>
                </c:pt>
                <c:pt idx="1142">
                  <c:v>629148</c:v>
                </c:pt>
                <c:pt idx="1143">
                  <c:v>629627</c:v>
                </c:pt>
                <c:pt idx="1144">
                  <c:v>630164</c:v>
                </c:pt>
                <c:pt idx="1145">
                  <c:v>630783</c:v>
                </c:pt>
                <c:pt idx="1146">
                  <c:v>631254</c:v>
                </c:pt>
                <c:pt idx="1147">
                  <c:v>631821</c:v>
                </c:pt>
                <c:pt idx="1148">
                  <c:v>632245</c:v>
                </c:pt>
                <c:pt idx="1149">
                  <c:v>632747</c:v>
                </c:pt>
                <c:pt idx="1150">
                  <c:v>633327</c:v>
                </c:pt>
                <c:pt idx="1151">
                  <c:v>633693</c:v>
                </c:pt>
                <c:pt idx="1152">
                  <c:v>634264</c:v>
                </c:pt>
                <c:pt idx="1153">
                  <c:v>634798</c:v>
                </c:pt>
                <c:pt idx="1154">
                  <c:v>635027</c:v>
                </c:pt>
                <c:pt idx="1155">
                  <c:v>635727</c:v>
                </c:pt>
                <c:pt idx="1156">
                  <c:v>635818</c:v>
                </c:pt>
                <c:pt idx="1157">
                  <c:v>636392</c:v>
                </c:pt>
                <c:pt idx="1158">
                  <c:v>636690</c:v>
                </c:pt>
                <c:pt idx="1159">
                  <c:v>637214</c:v>
                </c:pt>
                <c:pt idx="1160">
                  <c:v>637543</c:v>
                </c:pt>
                <c:pt idx="1161">
                  <c:v>637959</c:v>
                </c:pt>
                <c:pt idx="1162">
                  <c:v>638343</c:v>
                </c:pt>
                <c:pt idx="1163">
                  <c:v>638813</c:v>
                </c:pt>
                <c:pt idx="1164">
                  <c:v>639213</c:v>
                </c:pt>
                <c:pt idx="1165">
                  <c:v>640173</c:v>
                </c:pt>
                <c:pt idx="1166">
                  <c:v>640173</c:v>
                </c:pt>
                <c:pt idx="1167">
                  <c:v>640173</c:v>
                </c:pt>
                <c:pt idx="1168">
                  <c:v>640276</c:v>
                </c:pt>
                <c:pt idx="1169">
                  <c:v>642157</c:v>
                </c:pt>
                <c:pt idx="1170">
                  <c:v>642682</c:v>
                </c:pt>
                <c:pt idx="1171">
                  <c:v>643207</c:v>
                </c:pt>
                <c:pt idx="1172">
                  <c:v>644405</c:v>
                </c:pt>
                <c:pt idx="1173">
                  <c:v>645476</c:v>
                </c:pt>
                <c:pt idx="1174">
                  <c:v>647001</c:v>
                </c:pt>
                <c:pt idx="1175">
                  <c:v>648526</c:v>
                </c:pt>
                <c:pt idx="1176">
                  <c:v>650401</c:v>
                </c:pt>
                <c:pt idx="1177">
                  <c:v>652596</c:v>
                </c:pt>
                <c:pt idx="1178">
                  <c:v>654539</c:v>
                </c:pt>
                <c:pt idx="1179">
                  <c:v>656843</c:v>
                </c:pt>
                <c:pt idx="1180">
                  <c:v>659236</c:v>
                </c:pt>
                <c:pt idx="1181">
                  <c:v>661235</c:v>
                </c:pt>
                <c:pt idx="1182">
                  <c:v>663319</c:v>
                </c:pt>
                <c:pt idx="1183">
                  <c:v>665072</c:v>
                </c:pt>
                <c:pt idx="1184">
                  <c:v>667316</c:v>
                </c:pt>
                <c:pt idx="1185">
                  <c:v>669948</c:v>
                </c:pt>
                <c:pt idx="1186">
                  <c:v>672735</c:v>
                </c:pt>
                <c:pt idx="1187">
                  <c:v>675623</c:v>
                </c:pt>
                <c:pt idx="1188">
                  <c:v>678372</c:v>
                </c:pt>
                <c:pt idx="1189">
                  <c:v>681093</c:v>
                </c:pt>
                <c:pt idx="1190">
                  <c:v>683736</c:v>
                </c:pt>
                <c:pt idx="1191">
                  <c:v>686480</c:v>
                </c:pt>
                <c:pt idx="1192">
                  <c:v>689232</c:v>
                </c:pt>
                <c:pt idx="1193">
                  <c:v>691919</c:v>
                </c:pt>
                <c:pt idx="1194">
                  <c:v>694837</c:v>
                </c:pt>
                <c:pt idx="1195">
                  <c:v>697531</c:v>
                </c:pt>
                <c:pt idx="1196">
                  <c:v>700096</c:v>
                </c:pt>
                <c:pt idx="1197">
                  <c:v>702819</c:v>
                </c:pt>
                <c:pt idx="1198">
                  <c:v>705524</c:v>
                </c:pt>
                <c:pt idx="1199">
                  <c:v>708309</c:v>
                </c:pt>
                <c:pt idx="1200">
                  <c:v>710897</c:v>
                </c:pt>
                <c:pt idx="1201">
                  <c:v>713329</c:v>
                </c:pt>
                <c:pt idx="1202">
                  <c:v>714449</c:v>
                </c:pt>
                <c:pt idx="1203">
                  <c:v>714409</c:v>
                </c:pt>
                <c:pt idx="1204">
                  <c:v>714146</c:v>
                </c:pt>
                <c:pt idx="1205">
                  <c:v>713898</c:v>
                </c:pt>
                <c:pt idx="1206">
                  <c:v>713287</c:v>
                </c:pt>
                <c:pt idx="1207">
                  <c:v>712811</c:v>
                </c:pt>
                <c:pt idx="1208">
                  <c:v>712364</c:v>
                </c:pt>
                <c:pt idx="1209">
                  <c:v>712071</c:v>
                </c:pt>
                <c:pt idx="1210">
                  <c:v>711955</c:v>
                </c:pt>
                <c:pt idx="1211">
                  <c:v>712007</c:v>
                </c:pt>
                <c:pt idx="1212">
                  <c:v>711682</c:v>
                </c:pt>
                <c:pt idx="1213">
                  <c:v>711520</c:v>
                </c:pt>
                <c:pt idx="1214">
                  <c:v>711494</c:v>
                </c:pt>
                <c:pt idx="1215">
                  <c:v>711321</c:v>
                </c:pt>
                <c:pt idx="1216">
                  <c:v>711294</c:v>
                </c:pt>
                <c:pt idx="1217">
                  <c:v>711026</c:v>
                </c:pt>
                <c:pt idx="1218">
                  <c:v>710932</c:v>
                </c:pt>
                <c:pt idx="1219">
                  <c:v>710908</c:v>
                </c:pt>
                <c:pt idx="1220">
                  <c:v>710682</c:v>
                </c:pt>
                <c:pt idx="1221">
                  <c:v>710706</c:v>
                </c:pt>
                <c:pt idx="1222">
                  <c:v>710402</c:v>
                </c:pt>
                <c:pt idx="1223">
                  <c:v>709457</c:v>
                </c:pt>
                <c:pt idx="1224">
                  <c:v>708153</c:v>
                </c:pt>
                <c:pt idx="1225">
                  <c:v>707039</c:v>
                </c:pt>
                <c:pt idx="1226">
                  <c:v>705690</c:v>
                </c:pt>
                <c:pt idx="1227">
                  <c:v>705219</c:v>
                </c:pt>
                <c:pt idx="1228">
                  <c:v>704448</c:v>
                </c:pt>
                <c:pt idx="1229">
                  <c:v>704005</c:v>
                </c:pt>
                <c:pt idx="1230">
                  <c:v>704200</c:v>
                </c:pt>
                <c:pt idx="1231">
                  <c:v>704597</c:v>
                </c:pt>
                <c:pt idx="1232">
                  <c:v>705435</c:v>
                </c:pt>
                <c:pt idx="1233">
                  <c:v>706483</c:v>
                </c:pt>
                <c:pt idx="1234">
                  <c:v>707586</c:v>
                </c:pt>
                <c:pt idx="1235">
                  <c:v>708775</c:v>
                </c:pt>
                <c:pt idx="1236">
                  <c:v>709650</c:v>
                </c:pt>
                <c:pt idx="1237">
                  <c:v>710513</c:v>
                </c:pt>
                <c:pt idx="1238">
                  <c:v>711229</c:v>
                </c:pt>
                <c:pt idx="1239">
                  <c:v>711645</c:v>
                </c:pt>
                <c:pt idx="1240">
                  <c:v>712257</c:v>
                </c:pt>
                <c:pt idx="1241">
                  <c:v>712765</c:v>
                </c:pt>
                <c:pt idx="1242">
                  <c:v>713009</c:v>
                </c:pt>
                <c:pt idx="1243">
                  <c:v>713778</c:v>
                </c:pt>
                <c:pt idx="1244">
                  <c:v>714837</c:v>
                </c:pt>
                <c:pt idx="1245">
                  <c:v>716062</c:v>
                </c:pt>
                <c:pt idx="1246">
                  <c:v>716799</c:v>
                </c:pt>
                <c:pt idx="1247">
                  <c:v>717202</c:v>
                </c:pt>
                <c:pt idx="1248">
                  <c:v>717725</c:v>
                </c:pt>
                <c:pt idx="1249">
                  <c:v>717990</c:v>
                </c:pt>
                <c:pt idx="1250">
                  <c:v>718392</c:v>
                </c:pt>
                <c:pt idx="1251">
                  <c:v>718783</c:v>
                </c:pt>
                <c:pt idx="1252">
                  <c:v>719161</c:v>
                </c:pt>
                <c:pt idx="1253">
                  <c:v>719680</c:v>
                </c:pt>
                <c:pt idx="1254">
                  <c:v>720569</c:v>
                </c:pt>
                <c:pt idx="1255">
                  <c:v>721083</c:v>
                </c:pt>
                <c:pt idx="1256">
                  <c:v>721811</c:v>
                </c:pt>
                <c:pt idx="1257">
                  <c:v>722463</c:v>
                </c:pt>
                <c:pt idx="1258">
                  <c:v>723203</c:v>
                </c:pt>
                <c:pt idx="1259">
                  <c:v>724143</c:v>
                </c:pt>
                <c:pt idx="1260">
                  <c:v>724881</c:v>
                </c:pt>
                <c:pt idx="1261">
                  <c:v>725599</c:v>
                </c:pt>
                <c:pt idx="1262">
                  <c:v>726310</c:v>
                </c:pt>
                <c:pt idx="1263">
                  <c:v>726938</c:v>
                </c:pt>
                <c:pt idx="1264">
                  <c:v>727650</c:v>
                </c:pt>
                <c:pt idx="1265">
                  <c:v>728390</c:v>
                </c:pt>
                <c:pt idx="1266">
                  <c:v>729553</c:v>
                </c:pt>
                <c:pt idx="1267">
                  <c:v>730723</c:v>
                </c:pt>
                <c:pt idx="1268">
                  <c:v>731746</c:v>
                </c:pt>
                <c:pt idx="1269">
                  <c:v>732761</c:v>
                </c:pt>
                <c:pt idx="1270">
                  <c:v>733524</c:v>
                </c:pt>
                <c:pt idx="1271">
                  <c:v>734191</c:v>
                </c:pt>
                <c:pt idx="1272">
                  <c:v>734867</c:v>
                </c:pt>
                <c:pt idx="1273">
                  <c:v>735524</c:v>
                </c:pt>
                <c:pt idx="1274">
                  <c:v>736171</c:v>
                </c:pt>
                <c:pt idx="1275">
                  <c:v>736846</c:v>
                </c:pt>
                <c:pt idx="1276">
                  <c:v>737507</c:v>
                </c:pt>
                <c:pt idx="1277">
                  <c:v>738177</c:v>
                </c:pt>
                <c:pt idx="1278">
                  <c:v>738836</c:v>
                </c:pt>
                <c:pt idx="1279">
                  <c:v>739625</c:v>
                </c:pt>
                <c:pt idx="1280">
                  <c:v>740922</c:v>
                </c:pt>
                <c:pt idx="1281">
                  <c:v>742568</c:v>
                </c:pt>
                <c:pt idx="1282">
                  <c:v>744225</c:v>
                </c:pt>
                <c:pt idx="1283">
                  <c:v>745850</c:v>
                </c:pt>
                <c:pt idx="1284">
                  <c:v>746725</c:v>
                </c:pt>
                <c:pt idx="1285">
                  <c:v>747036</c:v>
                </c:pt>
                <c:pt idx="1286">
                  <c:v>747374</c:v>
                </c:pt>
                <c:pt idx="1287">
                  <c:v>747713</c:v>
                </c:pt>
                <c:pt idx="1288">
                  <c:v>748256</c:v>
                </c:pt>
                <c:pt idx="1289">
                  <c:v>749884</c:v>
                </c:pt>
                <c:pt idx="1290">
                  <c:v>751521</c:v>
                </c:pt>
                <c:pt idx="1291">
                  <c:v>752451</c:v>
                </c:pt>
                <c:pt idx="1292">
                  <c:v>752815</c:v>
                </c:pt>
                <c:pt idx="1293">
                  <c:v>753195</c:v>
                </c:pt>
                <c:pt idx="1294">
                  <c:v>753730</c:v>
                </c:pt>
                <c:pt idx="1295">
                  <c:v>753999</c:v>
                </c:pt>
                <c:pt idx="1296">
                  <c:v>755571</c:v>
                </c:pt>
                <c:pt idx="1297">
                  <c:v>757170</c:v>
                </c:pt>
                <c:pt idx="1298">
                  <c:v>758031</c:v>
                </c:pt>
                <c:pt idx="1299">
                  <c:v>758345</c:v>
                </c:pt>
                <c:pt idx="1300">
                  <c:v>758660</c:v>
                </c:pt>
                <c:pt idx="1301">
                  <c:v>758933</c:v>
                </c:pt>
                <c:pt idx="1302">
                  <c:v>759264</c:v>
                </c:pt>
                <c:pt idx="1303">
                  <c:v>761014</c:v>
                </c:pt>
                <c:pt idx="1304">
                  <c:v>762381</c:v>
                </c:pt>
                <c:pt idx="1305">
                  <c:v>763198</c:v>
                </c:pt>
                <c:pt idx="1306">
                  <c:v>763513</c:v>
                </c:pt>
                <c:pt idx="1307">
                  <c:v>763837</c:v>
                </c:pt>
                <c:pt idx="1308">
                  <c:v>764187</c:v>
                </c:pt>
                <c:pt idx="1309">
                  <c:v>764486</c:v>
                </c:pt>
                <c:pt idx="1310">
                  <c:v>764773</c:v>
                </c:pt>
                <c:pt idx="1311">
                  <c:v>765265</c:v>
                </c:pt>
                <c:pt idx="1312">
                  <c:v>765397</c:v>
                </c:pt>
                <c:pt idx="1313">
                  <c:v>765667</c:v>
                </c:pt>
                <c:pt idx="1314">
                  <c:v>766166</c:v>
                </c:pt>
                <c:pt idx="1315">
                  <c:v>766252</c:v>
                </c:pt>
                <c:pt idx="1316">
                  <c:v>766546</c:v>
                </c:pt>
                <c:pt idx="1317">
                  <c:v>766847</c:v>
                </c:pt>
                <c:pt idx="1318">
                  <c:v>767164</c:v>
                </c:pt>
                <c:pt idx="1319">
                  <c:v>767637</c:v>
                </c:pt>
                <c:pt idx="1320">
                  <c:v>767948</c:v>
                </c:pt>
                <c:pt idx="1321">
                  <c:v>768079</c:v>
                </c:pt>
                <c:pt idx="1322">
                  <c:v>768612</c:v>
                </c:pt>
                <c:pt idx="1323">
                  <c:v>768763</c:v>
                </c:pt>
                <c:pt idx="1324">
                  <c:v>769036</c:v>
                </c:pt>
                <c:pt idx="1325">
                  <c:v>769360</c:v>
                </c:pt>
                <c:pt idx="1326">
                  <c:v>769709</c:v>
                </c:pt>
                <c:pt idx="1327">
                  <c:v>770003</c:v>
                </c:pt>
                <c:pt idx="1328">
                  <c:v>770486</c:v>
                </c:pt>
                <c:pt idx="1329">
                  <c:v>770665</c:v>
                </c:pt>
                <c:pt idx="1330">
                  <c:v>770960</c:v>
                </c:pt>
                <c:pt idx="1331">
                  <c:v>771443</c:v>
                </c:pt>
                <c:pt idx="1332">
                  <c:v>771791</c:v>
                </c:pt>
                <c:pt idx="1333">
                  <c:v>772056</c:v>
                </c:pt>
                <c:pt idx="1334">
                  <c:v>772369</c:v>
                </c:pt>
                <c:pt idx="1335">
                  <c:v>772649</c:v>
                </c:pt>
                <c:pt idx="1336">
                  <c:v>772921</c:v>
                </c:pt>
                <c:pt idx="1337">
                  <c:v>773215</c:v>
                </c:pt>
                <c:pt idx="1338">
                  <c:v>773744</c:v>
                </c:pt>
                <c:pt idx="1339">
                  <c:v>773835</c:v>
                </c:pt>
                <c:pt idx="1340">
                  <c:v>774334</c:v>
                </c:pt>
                <c:pt idx="1341">
                  <c:v>774363</c:v>
                </c:pt>
                <c:pt idx="1342">
                  <c:v>774615</c:v>
                </c:pt>
                <c:pt idx="1343">
                  <c:v>774888</c:v>
                </c:pt>
                <c:pt idx="1344">
                  <c:v>775137</c:v>
                </c:pt>
                <c:pt idx="1345">
                  <c:v>775457</c:v>
                </c:pt>
                <c:pt idx="1346">
                  <c:v>775707</c:v>
                </c:pt>
                <c:pt idx="1347">
                  <c:v>775958</c:v>
                </c:pt>
                <c:pt idx="1348">
                  <c:v>776236</c:v>
                </c:pt>
                <c:pt idx="1349">
                  <c:v>776709</c:v>
                </c:pt>
                <c:pt idx="1350">
                  <c:v>776760</c:v>
                </c:pt>
                <c:pt idx="1351">
                  <c:v>777133</c:v>
                </c:pt>
                <c:pt idx="1352">
                  <c:v>777335</c:v>
                </c:pt>
                <c:pt idx="1353">
                  <c:v>777633</c:v>
                </c:pt>
                <c:pt idx="1354">
                  <c:v>777836</c:v>
                </c:pt>
                <c:pt idx="1355">
                  <c:v>778140</c:v>
                </c:pt>
                <c:pt idx="1356">
                  <c:v>778140</c:v>
                </c:pt>
                <c:pt idx="1357">
                  <c:v>778741</c:v>
                </c:pt>
                <c:pt idx="1358">
                  <c:v>778992</c:v>
                </c:pt>
                <c:pt idx="1359">
                  <c:v>779307</c:v>
                </c:pt>
                <c:pt idx="1360">
                  <c:v>779646</c:v>
                </c:pt>
                <c:pt idx="1361">
                  <c:v>779999</c:v>
                </c:pt>
                <c:pt idx="1362">
                  <c:v>780290</c:v>
                </c:pt>
                <c:pt idx="1363">
                  <c:v>780748</c:v>
                </c:pt>
                <c:pt idx="1364">
                  <c:v>780915</c:v>
                </c:pt>
                <c:pt idx="1365">
                  <c:v>781241</c:v>
                </c:pt>
                <c:pt idx="1366">
                  <c:v>781641</c:v>
                </c:pt>
                <c:pt idx="1367">
                  <c:v>782025</c:v>
                </c:pt>
                <c:pt idx="1368">
                  <c:v>782525</c:v>
                </c:pt>
                <c:pt idx="1369">
                  <c:v>782619</c:v>
                </c:pt>
                <c:pt idx="1370">
                  <c:v>782931</c:v>
                </c:pt>
                <c:pt idx="1371">
                  <c:v>783846</c:v>
                </c:pt>
                <c:pt idx="1372">
                  <c:v>783915</c:v>
                </c:pt>
                <c:pt idx="1373">
                  <c:v>784188</c:v>
                </c:pt>
                <c:pt idx="1374">
                  <c:v>784532</c:v>
                </c:pt>
                <c:pt idx="1375">
                  <c:v>784858</c:v>
                </c:pt>
                <c:pt idx="1376">
                  <c:v>784706</c:v>
                </c:pt>
                <c:pt idx="1377">
                  <c:v>784654</c:v>
                </c:pt>
                <c:pt idx="1378">
                  <c:v>784229</c:v>
                </c:pt>
                <c:pt idx="1379">
                  <c:v>783532</c:v>
                </c:pt>
                <c:pt idx="1380">
                  <c:v>782645</c:v>
                </c:pt>
                <c:pt idx="1381">
                  <c:v>781959</c:v>
                </c:pt>
                <c:pt idx="1382">
                  <c:v>781142</c:v>
                </c:pt>
                <c:pt idx="1383">
                  <c:v>780164</c:v>
                </c:pt>
                <c:pt idx="1384">
                  <c:v>779638</c:v>
                </c:pt>
                <c:pt idx="1385">
                  <c:v>778693</c:v>
                </c:pt>
                <c:pt idx="1386">
                  <c:v>778162</c:v>
                </c:pt>
                <c:pt idx="1387">
                  <c:v>777449</c:v>
                </c:pt>
                <c:pt idx="1388">
                  <c:v>776551</c:v>
                </c:pt>
                <c:pt idx="1389">
                  <c:v>775752</c:v>
                </c:pt>
                <c:pt idx="1390">
                  <c:v>775461</c:v>
                </c:pt>
                <c:pt idx="1391">
                  <c:v>775232</c:v>
                </c:pt>
                <c:pt idx="1392">
                  <c:v>775197</c:v>
                </c:pt>
                <c:pt idx="1393">
                  <c:v>775091</c:v>
                </c:pt>
                <c:pt idx="1394">
                  <c:v>774895</c:v>
                </c:pt>
                <c:pt idx="1395">
                  <c:v>774858</c:v>
                </c:pt>
                <c:pt idx="1396">
                  <c:v>774710</c:v>
                </c:pt>
                <c:pt idx="1397">
                  <c:v>774520</c:v>
                </c:pt>
                <c:pt idx="1398">
                  <c:v>774395</c:v>
                </c:pt>
                <c:pt idx="1399">
                  <c:v>774182</c:v>
                </c:pt>
                <c:pt idx="1400">
                  <c:v>774131</c:v>
                </c:pt>
                <c:pt idx="1401">
                  <c:v>773851</c:v>
                </c:pt>
                <c:pt idx="1402">
                  <c:v>774030</c:v>
                </c:pt>
                <c:pt idx="1403">
                  <c:v>773774</c:v>
                </c:pt>
                <c:pt idx="1404">
                  <c:v>773618</c:v>
                </c:pt>
                <c:pt idx="1405">
                  <c:v>772711</c:v>
                </c:pt>
                <c:pt idx="1406">
                  <c:v>771682</c:v>
                </c:pt>
                <c:pt idx="1407">
                  <c:v>770926</c:v>
                </c:pt>
                <c:pt idx="1408">
                  <c:v>770218</c:v>
                </c:pt>
                <c:pt idx="1409">
                  <c:v>769474</c:v>
                </c:pt>
                <c:pt idx="1410">
                  <c:v>769000</c:v>
                </c:pt>
                <c:pt idx="1411">
                  <c:v>768721</c:v>
                </c:pt>
                <c:pt idx="1412">
                  <c:v>768301</c:v>
                </c:pt>
                <c:pt idx="1413">
                  <c:v>768471</c:v>
                </c:pt>
                <c:pt idx="1414">
                  <c:v>768921</c:v>
                </c:pt>
                <c:pt idx="1415">
                  <c:v>769399</c:v>
                </c:pt>
                <c:pt idx="1416">
                  <c:v>769933</c:v>
                </c:pt>
                <c:pt idx="1417">
                  <c:v>769964</c:v>
                </c:pt>
                <c:pt idx="1418">
                  <c:v>770563</c:v>
                </c:pt>
                <c:pt idx="1419">
                  <c:v>771107</c:v>
                </c:pt>
                <c:pt idx="1420">
                  <c:v>771419</c:v>
                </c:pt>
                <c:pt idx="1421">
                  <c:v>771865</c:v>
                </c:pt>
                <c:pt idx="1422">
                  <c:v>772740</c:v>
                </c:pt>
                <c:pt idx="1423">
                  <c:v>773263</c:v>
                </c:pt>
                <c:pt idx="1424">
                  <c:v>773919</c:v>
                </c:pt>
                <c:pt idx="1425">
                  <c:v>774727</c:v>
                </c:pt>
                <c:pt idx="1426">
                  <c:v>775779</c:v>
                </c:pt>
                <c:pt idx="1427">
                  <c:v>776981</c:v>
                </c:pt>
                <c:pt idx="1428">
                  <c:v>779122</c:v>
                </c:pt>
                <c:pt idx="1429">
                  <c:v>781562</c:v>
                </c:pt>
                <c:pt idx="1430">
                  <c:v>783683</c:v>
                </c:pt>
                <c:pt idx="1431">
                  <c:v>785410</c:v>
                </c:pt>
                <c:pt idx="1432">
                  <c:v>786895</c:v>
                </c:pt>
                <c:pt idx="1433">
                  <c:v>787968</c:v>
                </c:pt>
                <c:pt idx="1434">
                  <c:v>789247</c:v>
                </c:pt>
                <c:pt idx="1435">
                  <c:v>790290</c:v>
                </c:pt>
                <c:pt idx="1436">
                  <c:v>791447</c:v>
                </c:pt>
                <c:pt idx="1437">
                  <c:v>792348</c:v>
                </c:pt>
                <c:pt idx="1438">
                  <c:v>793437</c:v>
                </c:pt>
                <c:pt idx="1439">
                  <c:v>794508</c:v>
                </c:pt>
                <c:pt idx="1440">
                  <c:v>795382</c:v>
                </c:pt>
                <c:pt idx="1441">
                  <c:v>796412</c:v>
                </c:pt>
                <c:pt idx="1442">
                  <c:v>796651</c:v>
                </c:pt>
                <c:pt idx="1443">
                  <c:v>796890</c:v>
                </c:pt>
                <c:pt idx="1444">
                  <c:v>797130</c:v>
                </c:pt>
                <c:pt idx="1445">
                  <c:v>789477</c:v>
                </c:pt>
                <c:pt idx="1446">
                  <c:v>781824</c:v>
                </c:pt>
                <c:pt idx="1447">
                  <c:v>782865</c:v>
                </c:pt>
                <c:pt idx="1448">
                  <c:v>783615</c:v>
                </c:pt>
                <c:pt idx="1449">
                  <c:v>784375</c:v>
                </c:pt>
                <c:pt idx="1450">
                  <c:v>785125</c:v>
                </c:pt>
                <c:pt idx="1451">
                  <c:v>785890</c:v>
                </c:pt>
                <c:pt idx="1452">
                  <c:v>786655</c:v>
                </c:pt>
                <c:pt idx="1453">
                  <c:v>786405</c:v>
                </c:pt>
                <c:pt idx="1454">
                  <c:v>786165</c:v>
                </c:pt>
                <c:pt idx="1455">
                  <c:v>785925</c:v>
                </c:pt>
                <c:pt idx="1456">
                  <c:v>785805</c:v>
                </c:pt>
                <c:pt idx="1457">
                  <c:v>785685</c:v>
                </c:pt>
                <c:pt idx="1458">
                  <c:v>785365</c:v>
                </c:pt>
                <c:pt idx="1459">
                  <c:v>785045</c:v>
                </c:pt>
                <c:pt idx="1460">
                  <c:v>802881</c:v>
                </c:pt>
                <c:pt idx="1461">
                  <c:v>802531</c:v>
                </c:pt>
                <c:pt idx="1462">
                  <c:v>803048</c:v>
                </c:pt>
                <c:pt idx="1463">
                  <c:v>802948</c:v>
                </c:pt>
                <c:pt idx="1464">
                  <c:v>802848</c:v>
                </c:pt>
                <c:pt idx="1465">
                  <c:v>802747</c:v>
                </c:pt>
                <c:pt idx="1466">
                  <c:v>802434</c:v>
                </c:pt>
                <c:pt idx="1467">
                  <c:v>802046</c:v>
                </c:pt>
                <c:pt idx="1468">
                  <c:v>801658</c:v>
                </c:pt>
                <c:pt idx="1469">
                  <c:v>801270</c:v>
                </c:pt>
                <c:pt idx="1470">
                  <c:v>800882</c:v>
                </c:pt>
                <c:pt idx="1471">
                  <c:v>800494</c:v>
                </c:pt>
                <c:pt idx="1472">
                  <c:v>800106</c:v>
                </c:pt>
                <c:pt idx="1473">
                  <c:v>799718</c:v>
                </c:pt>
                <c:pt idx="1474">
                  <c:v>799330</c:v>
                </c:pt>
                <c:pt idx="1475">
                  <c:v>798942</c:v>
                </c:pt>
                <c:pt idx="1476">
                  <c:v>798556</c:v>
                </c:pt>
                <c:pt idx="1477">
                  <c:v>798059.5</c:v>
                </c:pt>
                <c:pt idx="1478">
                  <c:v>797563</c:v>
                </c:pt>
                <c:pt idx="1479">
                  <c:v>797573</c:v>
                </c:pt>
                <c:pt idx="1480">
                  <c:v>797603</c:v>
                </c:pt>
                <c:pt idx="1481">
                  <c:v>797633</c:v>
                </c:pt>
                <c:pt idx="1482">
                  <c:v>797422</c:v>
                </c:pt>
                <c:pt idx="1483">
                  <c:v>797211</c:v>
                </c:pt>
                <c:pt idx="1484">
                  <c:v>797001</c:v>
                </c:pt>
                <c:pt idx="1485">
                  <c:v>797142</c:v>
                </c:pt>
                <c:pt idx="1486">
                  <c:v>797283</c:v>
                </c:pt>
                <c:pt idx="1487">
                  <c:v>797424</c:v>
                </c:pt>
                <c:pt idx="1488">
                  <c:v>797563</c:v>
                </c:pt>
                <c:pt idx="1489">
                  <c:v>797903</c:v>
                </c:pt>
                <c:pt idx="1490">
                  <c:v>798556</c:v>
                </c:pt>
                <c:pt idx="1491">
                  <c:v>798966</c:v>
                </c:pt>
                <c:pt idx="1492">
                  <c:v>799366</c:v>
                </c:pt>
                <c:pt idx="1493">
                  <c:v>799766</c:v>
                </c:pt>
                <c:pt idx="1494">
                  <c:v>800166</c:v>
                </c:pt>
                <c:pt idx="1495">
                  <c:v>796418</c:v>
                </c:pt>
                <c:pt idx="1496">
                  <c:v>792670</c:v>
                </c:pt>
                <c:pt idx="1497">
                  <c:v>788922</c:v>
                </c:pt>
                <c:pt idx="1498">
                  <c:v>785173</c:v>
                </c:pt>
                <c:pt idx="1499">
                  <c:v>785533</c:v>
                </c:pt>
                <c:pt idx="1500">
                  <c:v>785933</c:v>
                </c:pt>
                <c:pt idx="1501">
                  <c:v>786313</c:v>
                </c:pt>
                <c:pt idx="1502">
                  <c:v>787016</c:v>
                </c:pt>
                <c:pt idx="1503">
                  <c:v>787107</c:v>
                </c:pt>
                <c:pt idx="1504">
                  <c:v>787547</c:v>
                </c:pt>
                <c:pt idx="1505">
                  <c:v>788430</c:v>
                </c:pt>
                <c:pt idx="1506">
                  <c:v>788830</c:v>
                </c:pt>
                <c:pt idx="1507">
                  <c:v>789280</c:v>
                </c:pt>
                <c:pt idx="1508">
                  <c:v>789133</c:v>
                </c:pt>
                <c:pt idx="1509">
                  <c:v>789610</c:v>
                </c:pt>
                <c:pt idx="1510">
                  <c:v>789844</c:v>
                </c:pt>
                <c:pt idx="1511">
                  <c:v>790039</c:v>
                </c:pt>
                <c:pt idx="1512">
                  <c:v>790683</c:v>
                </c:pt>
                <c:pt idx="1513">
                  <c:v>791899</c:v>
                </c:pt>
                <c:pt idx="1514">
                  <c:v>791630</c:v>
                </c:pt>
                <c:pt idx="1515">
                  <c:v>791827</c:v>
                </c:pt>
                <c:pt idx="1516">
                  <c:v>792365</c:v>
                </c:pt>
                <c:pt idx="1517">
                  <c:v>792659</c:v>
                </c:pt>
                <c:pt idx="1518">
                  <c:v>792904</c:v>
                </c:pt>
                <c:pt idx="1519">
                  <c:v>793295</c:v>
                </c:pt>
                <c:pt idx="1520">
                  <c:v>793980</c:v>
                </c:pt>
                <c:pt idx="1521">
                  <c:v>794323</c:v>
                </c:pt>
                <c:pt idx="1522">
                  <c:v>794323</c:v>
                </c:pt>
                <c:pt idx="1523">
                  <c:v>794274</c:v>
                </c:pt>
                <c:pt idx="1524">
                  <c:v>794176</c:v>
                </c:pt>
                <c:pt idx="1525">
                  <c:v>794225</c:v>
                </c:pt>
                <c:pt idx="1526">
                  <c:v>794616</c:v>
                </c:pt>
                <c:pt idx="1527">
                  <c:v>794763</c:v>
                </c:pt>
                <c:pt idx="1528">
                  <c:v>795399</c:v>
                </c:pt>
                <c:pt idx="1529">
                  <c:v>795448</c:v>
                </c:pt>
                <c:pt idx="1530">
                  <c:v>795350</c:v>
                </c:pt>
                <c:pt idx="1531">
                  <c:v>795644</c:v>
                </c:pt>
                <c:pt idx="1532">
                  <c:v>797161</c:v>
                </c:pt>
                <c:pt idx="1533">
                  <c:v>797454</c:v>
                </c:pt>
                <c:pt idx="1534">
                  <c:v>797209</c:v>
                </c:pt>
                <c:pt idx="1535">
                  <c:v>796818</c:v>
                </c:pt>
                <c:pt idx="1536">
                  <c:v>797552</c:v>
                </c:pt>
                <c:pt idx="1537">
                  <c:v>797112</c:v>
                </c:pt>
                <c:pt idx="1538">
                  <c:v>797161</c:v>
                </c:pt>
                <c:pt idx="1539">
                  <c:v>800878</c:v>
                </c:pt>
                <c:pt idx="1540">
                  <c:v>801025</c:v>
                </c:pt>
                <c:pt idx="1541">
                  <c:v>801074</c:v>
                </c:pt>
                <c:pt idx="1542">
                  <c:v>801465</c:v>
                </c:pt>
                <c:pt idx="1543">
                  <c:v>801465</c:v>
                </c:pt>
                <c:pt idx="1544">
                  <c:v>801416</c:v>
                </c:pt>
                <c:pt idx="1545">
                  <c:v>801162</c:v>
                </c:pt>
                <c:pt idx="1546">
                  <c:v>801808</c:v>
                </c:pt>
                <c:pt idx="1547">
                  <c:v>802248</c:v>
                </c:pt>
                <c:pt idx="1548">
                  <c:v>802493</c:v>
                </c:pt>
                <c:pt idx="1549">
                  <c:v>802835</c:v>
                </c:pt>
                <c:pt idx="1550">
                  <c:v>803374</c:v>
                </c:pt>
                <c:pt idx="1551">
                  <c:v>804010</c:v>
                </c:pt>
                <c:pt idx="1552">
                  <c:v>804597</c:v>
                </c:pt>
                <c:pt idx="1553">
                  <c:v>804646</c:v>
                </c:pt>
                <c:pt idx="1554">
                  <c:v>804597</c:v>
                </c:pt>
                <c:pt idx="1555">
                  <c:v>804842</c:v>
                </c:pt>
                <c:pt idx="1556">
                  <c:v>804744</c:v>
                </c:pt>
                <c:pt idx="1557">
                  <c:v>804646</c:v>
                </c:pt>
                <c:pt idx="1558">
                  <c:v>804303</c:v>
                </c:pt>
                <c:pt idx="1559">
                  <c:v>804352</c:v>
                </c:pt>
                <c:pt idx="1560">
                  <c:v>803863</c:v>
                </c:pt>
                <c:pt idx="1561">
                  <c:v>803814</c:v>
                </c:pt>
                <c:pt idx="1562">
                  <c:v>803520</c:v>
                </c:pt>
                <c:pt idx="1563">
                  <c:v>803227</c:v>
                </c:pt>
                <c:pt idx="1564">
                  <c:v>802982</c:v>
                </c:pt>
                <c:pt idx="1565">
                  <c:v>802738</c:v>
                </c:pt>
                <c:pt idx="1566">
                  <c:v>802493</c:v>
                </c:pt>
                <c:pt idx="1567">
                  <c:v>802199</c:v>
                </c:pt>
                <c:pt idx="1568">
                  <c:v>801857</c:v>
                </c:pt>
                <c:pt idx="1569">
                  <c:v>801955</c:v>
                </c:pt>
                <c:pt idx="1570">
                  <c:v>801465</c:v>
                </c:pt>
                <c:pt idx="1571">
                  <c:v>801221</c:v>
                </c:pt>
                <c:pt idx="1572">
                  <c:v>801319</c:v>
                </c:pt>
                <c:pt idx="1573">
                  <c:v>800927</c:v>
                </c:pt>
                <c:pt idx="1574">
                  <c:v>800585</c:v>
                </c:pt>
                <c:pt idx="1575">
                  <c:v>800243</c:v>
                </c:pt>
                <c:pt idx="1576">
                  <c:v>799656</c:v>
                </c:pt>
                <c:pt idx="1577">
                  <c:v>798824</c:v>
                </c:pt>
                <c:pt idx="1578">
                  <c:v>797699</c:v>
                </c:pt>
                <c:pt idx="1579">
                  <c:v>797405</c:v>
                </c:pt>
                <c:pt idx="1580">
                  <c:v>797258</c:v>
                </c:pt>
                <c:pt idx="1581">
                  <c:v>797063</c:v>
                </c:pt>
                <c:pt idx="1582">
                  <c:v>796769</c:v>
                </c:pt>
                <c:pt idx="1583">
                  <c:v>797258</c:v>
                </c:pt>
                <c:pt idx="1584">
                  <c:v>797797</c:v>
                </c:pt>
                <c:pt idx="1585">
                  <c:v>798188</c:v>
                </c:pt>
                <c:pt idx="1586">
                  <c:v>798677</c:v>
                </c:pt>
                <c:pt idx="1587">
                  <c:v>799754</c:v>
                </c:pt>
                <c:pt idx="1588">
                  <c:v>799998</c:v>
                </c:pt>
                <c:pt idx="1589">
                  <c:v>800438</c:v>
                </c:pt>
                <c:pt idx="1590">
                  <c:v>800780</c:v>
                </c:pt>
                <c:pt idx="1591">
                  <c:v>801368</c:v>
                </c:pt>
                <c:pt idx="1592">
                  <c:v>801416</c:v>
                </c:pt>
                <c:pt idx="1593">
                  <c:v>801759</c:v>
                </c:pt>
                <c:pt idx="1594">
                  <c:v>802248</c:v>
                </c:pt>
                <c:pt idx="1595">
                  <c:v>802395</c:v>
                </c:pt>
                <c:pt idx="1596">
                  <c:v>802884</c:v>
                </c:pt>
                <c:pt idx="1597">
                  <c:v>802982</c:v>
                </c:pt>
                <c:pt idx="1598">
                  <c:v>802982</c:v>
                </c:pt>
                <c:pt idx="1599">
                  <c:v>803080</c:v>
                </c:pt>
                <c:pt idx="1600">
                  <c:v>803423</c:v>
                </c:pt>
                <c:pt idx="1601">
                  <c:v>803520</c:v>
                </c:pt>
                <c:pt idx="1602">
                  <c:v>803618</c:v>
                </c:pt>
                <c:pt idx="1603">
                  <c:v>803667</c:v>
                </c:pt>
                <c:pt idx="1604">
                  <c:v>803912</c:v>
                </c:pt>
                <c:pt idx="1605">
                  <c:v>803716</c:v>
                </c:pt>
                <c:pt idx="1606">
                  <c:v>803961</c:v>
                </c:pt>
                <c:pt idx="1607">
                  <c:v>804059</c:v>
                </c:pt>
                <c:pt idx="1608">
                  <c:v>804010</c:v>
                </c:pt>
                <c:pt idx="1609">
                  <c:v>804157</c:v>
                </c:pt>
                <c:pt idx="1610">
                  <c:v>804303</c:v>
                </c:pt>
                <c:pt idx="1611">
                  <c:v>804548</c:v>
                </c:pt>
                <c:pt idx="1612">
                  <c:v>804597</c:v>
                </c:pt>
                <c:pt idx="1613">
                  <c:v>804646</c:v>
                </c:pt>
                <c:pt idx="1614">
                  <c:v>804793</c:v>
                </c:pt>
                <c:pt idx="1615">
                  <c:v>804744</c:v>
                </c:pt>
                <c:pt idx="1616">
                  <c:v>804646</c:v>
                </c:pt>
                <c:pt idx="1617">
                  <c:v>804890</c:v>
                </c:pt>
                <c:pt idx="1618">
                  <c:v>805282</c:v>
                </c:pt>
                <c:pt idx="1619">
                  <c:v>805430</c:v>
                </c:pt>
                <c:pt idx="1620">
                  <c:v>805626</c:v>
                </c:pt>
                <c:pt idx="1621">
                  <c:v>805675</c:v>
                </c:pt>
                <c:pt idx="1622">
                  <c:v>805724</c:v>
                </c:pt>
                <c:pt idx="1623">
                  <c:v>805675</c:v>
                </c:pt>
                <c:pt idx="1624">
                  <c:v>805921</c:v>
                </c:pt>
                <c:pt idx="1625">
                  <c:v>806314</c:v>
                </c:pt>
                <c:pt idx="1626">
                  <c:v>806510</c:v>
                </c:pt>
                <c:pt idx="1627">
                  <c:v>806707</c:v>
                </c:pt>
                <c:pt idx="1628">
                  <c:v>806658</c:v>
                </c:pt>
                <c:pt idx="1629">
                  <c:v>806707</c:v>
                </c:pt>
                <c:pt idx="1630">
                  <c:v>806854</c:v>
                </c:pt>
                <c:pt idx="1631">
                  <c:v>806756</c:v>
                </c:pt>
                <c:pt idx="1632">
                  <c:v>807100</c:v>
                </c:pt>
                <c:pt idx="1633">
                  <c:v>807198</c:v>
                </c:pt>
                <c:pt idx="1634">
                  <c:v>807493</c:v>
                </c:pt>
                <c:pt idx="1635">
                  <c:v>807542</c:v>
                </c:pt>
                <c:pt idx="1636">
                  <c:v>807739</c:v>
                </c:pt>
                <c:pt idx="1637">
                  <c:v>808083</c:v>
                </c:pt>
                <c:pt idx="1638">
                  <c:v>808328</c:v>
                </c:pt>
                <c:pt idx="1639">
                  <c:v>808721</c:v>
                </c:pt>
                <c:pt idx="1640">
                  <c:v>809163</c:v>
                </c:pt>
                <c:pt idx="1641">
                  <c:v>809458</c:v>
                </c:pt>
                <c:pt idx="1642">
                  <c:v>808869</c:v>
                </c:pt>
                <c:pt idx="1643">
                  <c:v>809213</c:v>
                </c:pt>
                <c:pt idx="1644">
                  <c:v>809311</c:v>
                </c:pt>
                <c:pt idx="1645">
                  <c:v>809311</c:v>
                </c:pt>
                <c:pt idx="1646">
                  <c:v>809213</c:v>
                </c:pt>
                <c:pt idx="1647">
                  <c:v>809163</c:v>
                </c:pt>
                <c:pt idx="1648">
                  <c:v>809164</c:v>
                </c:pt>
                <c:pt idx="1649">
                  <c:v>809163</c:v>
                </c:pt>
                <c:pt idx="1650">
                  <c:v>809163</c:v>
                </c:pt>
                <c:pt idx="1651">
                  <c:v>809163</c:v>
                </c:pt>
                <c:pt idx="1652">
                  <c:v>808918</c:v>
                </c:pt>
                <c:pt idx="1653">
                  <c:v>808770</c:v>
                </c:pt>
                <c:pt idx="1654">
                  <c:v>808672</c:v>
                </c:pt>
                <c:pt idx="1655">
                  <c:v>808574</c:v>
                </c:pt>
                <c:pt idx="1656">
                  <c:v>808525</c:v>
                </c:pt>
                <c:pt idx="1657">
                  <c:v>808377</c:v>
                </c:pt>
                <c:pt idx="1658">
                  <c:v>808181</c:v>
                </c:pt>
                <c:pt idx="1659">
                  <c:v>808181</c:v>
                </c:pt>
                <c:pt idx="1660">
                  <c:v>808083</c:v>
                </c:pt>
                <c:pt idx="1661">
                  <c:v>807984</c:v>
                </c:pt>
                <c:pt idx="1662">
                  <c:v>807886</c:v>
                </c:pt>
                <c:pt idx="1663">
                  <c:v>807739</c:v>
                </c:pt>
                <c:pt idx="1664">
                  <c:v>807690</c:v>
                </c:pt>
                <c:pt idx="1665">
                  <c:v>807591</c:v>
                </c:pt>
                <c:pt idx="1666">
                  <c:v>807542</c:v>
                </c:pt>
                <c:pt idx="1667">
                  <c:v>807346</c:v>
                </c:pt>
                <c:pt idx="1668">
                  <c:v>807346</c:v>
                </c:pt>
                <c:pt idx="1669">
                  <c:v>807296</c:v>
                </c:pt>
                <c:pt idx="1670">
                  <c:v>807247</c:v>
                </c:pt>
                <c:pt idx="1671">
                  <c:v>807247</c:v>
                </c:pt>
                <c:pt idx="1672">
                  <c:v>807051</c:v>
                </c:pt>
                <c:pt idx="1673">
                  <c:v>806953</c:v>
                </c:pt>
                <c:pt idx="1674">
                  <c:v>806756</c:v>
                </c:pt>
                <c:pt idx="1675">
                  <c:v>806609</c:v>
                </c:pt>
                <c:pt idx="1676">
                  <c:v>806461</c:v>
                </c:pt>
                <c:pt idx="1677">
                  <c:v>806314</c:v>
                </c:pt>
                <c:pt idx="1678">
                  <c:v>806166</c:v>
                </c:pt>
                <c:pt idx="1679">
                  <c:v>806019</c:v>
                </c:pt>
                <c:pt idx="1680">
                  <c:v>805872</c:v>
                </c:pt>
                <c:pt idx="1681">
                  <c:v>805773</c:v>
                </c:pt>
                <c:pt idx="1682">
                  <c:v>805577</c:v>
                </c:pt>
                <c:pt idx="1683">
                  <c:v>805479</c:v>
                </c:pt>
                <c:pt idx="1684">
                  <c:v>805380</c:v>
                </c:pt>
                <c:pt idx="1685">
                  <c:v>805282</c:v>
                </c:pt>
                <c:pt idx="1686">
                  <c:v>805135</c:v>
                </c:pt>
                <c:pt idx="1687">
                  <c:v>805086</c:v>
                </c:pt>
                <c:pt idx="1688">
                  <c:v>805037</c:v>
                </c:pt>
                <c:pt idx="1689">
                  <c:v>804939</c:v>
                </c:pt>
                <c:pt idx="1690">
                  <c:v>804744</c:v>
                </c:pt>
                <c:pt idx="1691">
                  <c:v>804646</c:v>
                </c:pt>
                <c:pt idx="1692">
                  <c:v>804499</c:v>
                </c:pt>
                <c:pt idx="1693">
                  <c:v>804401</c:v>
                </c:pt>
                <c:pt idx="1694">
                  <c:v>804401</c:v>
                </c:pt>
                <c:pt idx="1695">
                  <c:v>804548</c:v>
                </c:pt>
                <c:pt idx="1696">
                  <c:v>804303</c:v>
                </c:pt>
                <c:pt idx="1697">
                  <c:v>804059</c:v>
                </c:pt>
                <c:pt idx="1698">
                  <c:v>803667</c:v>
                </c:pt>
                <c:pt idx="1699">
                  <c:v>803227</c:v>
                </c:pt>
                <c:pt idx="1700">
                  <c:v>802787</c:v>
                </c:pt>
                <c:pt idx="1701">
                  <c:v>802297</c:v>
                </c:pt>
                <c:pt idx="1702">
                  <c:v>801906</c:v>
                </c:pt>
                <c:pt idx="1703">
                  <c:v>801514</c:v>
                </c:pt>
                <c:pt idx="1704">
                  <c:v>801270</c:v>
                </c:pt>
                <c:pt idx="1705">
                  <c:v>801270</c:v>
                </c:pt>
                <c:pt idx="1706">
                  <c:v>801221</c:v>
                </c:pt>
                <c:pt idx="1707">
                  <c:v>801221</c:v>
                </c:pt>
                <c:pt idx="1708">
                  <c:v>801221</c:v>
                </c:pt>
                <c:pt idx="1709">
                  <c:v>801172</c:v>
                </c:pt>
                <c:pt idx="1710">
                  <c:v>801319</c:v>
                </c:pt>
                <c:pt idx="1711">
                  <c:v>801661</c:v>
                </c:pt>
                <c:pt idx="1712">
                  <c:v>801661</c:v>
                </c:pt>
                <c:pt idx="1713">
                  <c:v>801612</c:v>
                </c:pt>
                <c:pt idx="1714">
                  <c:v>801563</c:v>
                </c:pt>
                <c:pt idx="1715">
                  <c:v>801465</c:v>
                </c:pt>
                <c:pt idx="1716">
                  <c:v>801416</c:v>
                </c:pt>
                <c:pt idx="1717">
                  <c:v>801368</c:v>
                </c:pt>
                <c:pt idx="1718">
                  <c:v>801319</c:v>
                </c:pt>
                <c:pt idx="1719">
                  <c:v>801074</c:v>
                </c:pt>
                <c:pt idx="1720">
                  <c:v>800634</c:v>
                </c:pt>
                <c:pt idx="1721">
                  <c:v>800194</c:v>
                </c:pt>
                <c:pt idx="1722">
                  <c:v>799754</c:v>
                </c:pt>
                <c:pt idx="1723">
                  <c:v>799411</c:v>
                </c:pt>
                <c:pt idx="1724">
                  <c:v>799020</c:v>
                </c:pt>
                <c:pt idx="1725">
                  <c:v>798580</c:v>
                </c:pt>
                <c:pt idx="1726">
                  <c:v>798237</c:v>
                </c:pt>
                <c:pt idx="1727">
                  <c:v>798943</c:v>
                </c:pt>
                <c:pt idx="1728">
                  <c:v>798237</c:v>
                </c:pt>
                <c:pt idx="1729">
                  <c:v>798482</c:v>
                </c:pt>
                <c:pt idx="1730">
                  <c:v>798580</c:v>
                </c:pt>
                <c:pt idx="1731">
                  <c:v>798580</c:v>
                </c:pt>
                <c:pt idx="1732">
                  <c:v>798188</c:v>
                </c:pt>
                <c:pt idx="1733">
                  <c:v>797797</c:v>
                </c:pt>
                <c:pt idx="1734">
                  <c:v>797405</c:v>
                </c:pt>
                <c:pt idx="1735">
                  <c:v>796965</c:v>
                </c:pt>
                <c:pt idx="1736">
                  <c:v>796573</c:v>
                </c:pt>
                <c:pt idx="1737">
                  <c:v>796182</c:v>
                </c:pt>
                <c:pt idx="1738">
                  <c:v>795791</c:v>
                </c:pt>
                <c:pt idx="1739">
                  <c:v>795497</c:v>
                </c:pt>
                <c:pt idx="1740">
                  <c:v>795301</c:v>
                </c:pt>
                <c:pt idx="1741">
                  <c:v>795595</c:v>
                </c:pt>
                <c:pt idx="1742">
                  <c:v>795546</c:v>
                </c:pt>
                <c:pt idx="1743">
                  <c:v>795008</c:v>
                </c:pt>
                <c:pt idx="1744">
                  <c:v>794469</c:v>
                </c:pt>
                <c:pt idx="1745">
                  <c:v>793931</c:v>
                </c:pt>
                <c:pt idx="1746">
                  <c:v>793442</c:v>
                </c:pt>
                <c:pt idx="1747">
                  <c:v>792904</c:v>
                </c:pt>
                <c:pt idx="1748">
                  <c:v>792268</c:v>
                </c:pt>
                <c:pt idx="1749">
                  <c:v>791534</c:v>
                </c:pt>
                <c:pt idx="1750">
                  <c:v>790310</c:v>
                </c:pt>
                <c:pt idx="1751">
                  <c:v>790800</c:v>
                </c:pt>
                <c:pt idx="1752">
                  <c:v>789772</c:v>
                </c:pt>
                <c:pt idx="1753">
                  <c:v>789087</c:v>
                </c:pt>
                <c:pt idx="1754">
                  <c:v>788304</c:v>
                </c:pt>
                <c:pt idx="1755">
                  <c:v>787472</c:v>
                </c:pt>
                <c:pt idx="1756">
                  <c:v>786641</c:v>
                </c:pt>
                <c:pt idx="1757">
                  <c:v>785858</c:v>
                </c:pt>
                <c:pt idx="1758">
                  <c:v>785076</c:v>
                </c:pt>
                <c:pt idx="1759">
                  <c:v>784342</c:v>
                </c:pt>
                <c:pt idx="1760">
                  <c:v>783559</c:v>
                </c:pt>
                <c:pt idx="1761">
                  <c:v>782727</c:v>
                </c:pt>
                <c:pt idx="1762">
                  <c:v>781993</c:v>
                </c:pt>
                <c:pt idx="1763">
                  <c:v>781210</c:v>
                </c:pt>
                <c:pt idx="1764">
                  <c:v>780430</c:v>
                </c:pt>
                <c:pt idx="1765">
                  <c:v>779701</c:v>
                </c:pt>
                <c:pt idx="1766">
                  <c:v>779021</c:v>
                </c:pt>
                <c:pt idx="1767">
                  <c:v>778147</c:v>
                </c:pt>
                <c:pt idx="1768">
                  <c:v>777369</c:v>
                </c:pt>
                <c:pt idx="1769">
                  <c:v>776592</c:v>
                </c:pt>
                <c:pt idx="1770">
                  <c:v>775426</c:v>
                </c:pt>
                <c:pt idx="1771">
                  <c:v>774260</c:v>
                </c:pt>
                <c:pt idx="1772">
                  <c:v>773143</c:v>
                </c:pt>
                <c:pt idx="1773">
                  <c:v>772026</c:v>
                </c:pt>
                <c:pt idx="1774">
                  <c:v>770908</c:v>
                </c:pt>
                <c:pt idx="1775">
                  <c:v>769791</c:v>
                </c:pt>
                <c:pt idx="1776">
                  <c:v>769014</c:v>
                </c:pt>
                <c:pt idx="1777">
                  <c:v>767459</c:v>
                </c:pt>
                <c:pt idx="1778">
                  <c:v>766050</c:v>
                </c:pt>
                <c:pt idx="1779">
                  <c:v>765273</c:v>
                </c:pt>
                <c:pt idx="1780">
                  <c:v>764884</c:v>
                </c:pt>
                <c:pt idx="1781">
                  <c:v>765273</c:v>
                </c:pt>
                <c:pt idx="1782">
                  <c:v>764884</c:v>
                </c:pt>
                <c:pt idx="1783">
                  <c:v>764884</c:v>
                </c:pt>
                <c:pt idx="1784">
                  <c:v>764884</c:v>
                </c:pt>
                <c:pt idx="1785">
                  <c:v>764836</c:v>
                </c:pt>
                <c:pt idx="1786">
                  <c:v>764836</c:v>
                </c:pt>
                <c:pt idx="1787">
                  <c:v>764836</c:v>
                </c:pt>
                <c:pt idx="1788">
                  <c:v>764787</c:v>
                </c:pt>
                <c:pt idx="1789">
                  <c:v>764787</c:v>
                </c:pt>
                <c:pt idx="1790">
                  <c:v>764058</c:v>
                </c:pt>
                <c:pt idx="1791">
                  <c:v>763378</c:v>
                </c:pt>
                <c:pt idx="1792">
                  <c:v>762650</c:v>
                </c:pt>
                <c:pt idx="1793">
                  <c:v>761824</c:v>
                </c:pt>
                <c:pt idx="1794">
                  <c:v>761047</c:v>
                </c:pt>
                <c:pt idx="1795">
                  <c:v>760269</c:v>
                </c:pt>
                <c:pt idx="1796">
                  <c:v>759443</c:v>
                </c:pt>
                <c:pt idx="1797">
                  <c:v>758326</c:v>
                </c:pt>
                <c:pt idx="1798">
                  <c:v>757257</c:v>
                </c:pt>
                <c:pt idx="1799">
                  <c:v>756142</c:v>
                </c:pt>
                <c:pt idx="1800">
                  <c:v>755081</c:v>
                </c:pt>
                <c:pt idx="1801">
                  <c:v>754117</c:v>
                </c:pt>
                <c:pt idx="1802">
                  <c:v>753056</c:v>
                </c:pt>
                <c:pt idx="1803">
                  <c:v>751946</c:v>
                </c:pt>
                <c:pt idx="1804">
                  <c:v>750836</c:v>
                </c:pt>
                <c:pt idx="1805">
                  <c:v>749775</c:v>
                </c:pt>
                <c:pt idx="1806">
                  <c:v>748714</c:v>
                </c:pt>
                <c:pt idx="1807">
                  <c:v>747556</c:v>
                </c:pt>
                <c:pt idx="1808">
                  <c:v>746544</c:v>
                </c:pt>
                <c:pt idx="1809">
                  <c:v>745483</c:v>
                </c:pt>
                <c:pt idx="1810">
                  <c:v>744325</c:v>
                </c:pt>
                <c:pt idx="1811">
                  <c:v>743360</c:v>
                </c:pt>
                <c:pt idx="1812">
                  <c:v>742299</c:v>
                </c:pt>
                <c:pt idx="1813">
                  <c:v>741287</c:v>
                </c:pt>
                <c:pt idx="1814">
                  <c:v>740225</c:v>
                </c:pt>
                <c:pt idx="1815">
                  <c:v>739213</c:v>
                </c:pt>
                <c:pt idx="1816">
                  <c:v>738152</c:v>
                </c:pt>
                <c:pt idx="1817">
                  <c:v>736848</c:v>
                </c:pt>
                <c:pt idx="1818">
                  <c:v>735691</c:v>
                </c:pt>
                <c:pt idx="1819">
                  <c:v>734775</c:v>
                </c:pt>
                <c:pt idx="1820">
                  <c:v>733762</c:v>
                </c:pt>
                <c:pt idx="1821">
                  <c:v>732459</c:v>
                </c:pt>
                <c:pt idx="1822">
                  <c:v>731549</c:v>
                </c:pt>
                <c:pt idx="1823">
                  <c:v>731405</c:v>
                </c:pt>
                <c:pt idx="1824">
                  <c:v>731932</c:v>
                </c:pt>
                <c:pt idx="1825">
                  <c:v>732219</c:v>
                </c:pt>
                <c:pt idx="1826">
                  <c:v>732604</c:v>
                </c:pt>
                <c:pt idx="1827">
                  <c:v>732900</c:v>
                </c:pt>
                <c:pt idx="1828">
                  <c:v>733279</c:v>
                </c:pt>
                <c:pt idx="1829">
                  <c:v>733617</c:v>
                </c:pt>
                <c:pt idx="1830">
                  <c:v>734003</c:v>
                </c:pt>
                <c:pt idx="1831">
                  <c:v>733858</c:v>
                </c:pt>
                <c:pt idx="1832">
                  <c:v>732363</c:v>
                </c:pt>
                <c:pt idx="1833">
                  <c:v>730974</c:v>
                </c:pt>
                <c:pt idx="1834">
                  <c:v>729490</c:v>
                </c:pt>
                <c:pt idx="1835">
                  <c:v>728054</c:v>
                </c:pt>
                <c:pt idx="1836">
                  <c:v>726570</c:v>
                </c:pt>
                <c:pt idx="1837">
                  <c:v>725420</c:v>
                </c:pt>
                <c:pt idx="1838">
                  <c:v>724415</c:v>
                </c:pt>
                <c:pt idx="1839">
                  <c:v>723697</c:v>
                </c:pt>
                <c:pt idx="1840">
                  <c:v>723601</c:v>
                </c:pt>
                <c:pt idx="1841">
                  <c:v>723602</c:v>
                </c:pt>
                <c:pt idx="1842">
                  <c:v>723936</c:v>
                </c:pt>
                <c:pt idx="1843">
                  <c:v>723792</c:v>
                </c:pt>
                <c:pt idx="1844">
                  <c:v>723697</c:v>
                </c:pt>
                <c:pt idx="1845">
                  <c:v>723649</c:v>
                </c:pt>
                <c:pt idx="1846">
                  <c:v>723601</c:v>
                </c:pt>
                <c:pt idx="1847">
                  <c:v>723649</c:v>
                </c:pt>
                <c:pt idx="1848">
                  <c:v>723697</c:v>
                </c:pt>
                <c:pt idx="1849">
                  <c:v>723697</c:v>
                </c:pt>
                <c:pt idx="1850">
                  <c:v>723745</c:v>
                </c:pt>
                <c:pt idx="1851">
                  <c:v>723792</c:v>
                </c:pt>
                <c:pt idx="1852">
                  <c:v>723840</c:v>
                </c:pt>
                <c:pt idx="1853">
                  <c:v>723505</c:v>
                </c:pt>
                <c:pt idx="1854">
                  <c:v>723649</c:v>
                </c:pt>
                <c:pt idx="1855">
                  <c:v>723888</c:v>
                </c:pt>
                <c:pt idx="1856">
                  <c:v>724176</c:v>
                </c:pt>
                <c:pt idx="1857">
                  <c:v>724415</c:v>
                </c:pt>
                <c:pt idx="1858">
                  <c:v>724798</c:v>
                </c:pt>
                <c:pt idx="1859">
                  <c:v>725181</c:v>
                </c:pt>
                <c:pt idx="1860">
                  <c:v>725516</c:v>
                </c:pt>
                <c:pt idx="1861">
                  <c:v>725803</c:v>
                </c:pt>
                <c:pt idx="1862">
                  <c:v>726234</c:v>
                </c:pt>
                <c:pt idx="1863">
                  <c:v>726570</c:v>
                </c:pt>
                <c:pt idx="1864">
                  <c:v>726809</c:v>
                </c:pt>
                <c:pt idx="1865">
                  <c:v>727288</c:v>
                </c:pt>
                <c:pt idx="1866">
                  <c:v>727671</c:v>
                </c:pt>
                <c:pt idx="1867">
                  <c:v>727958</c:v>
                </c:pt>
                <c:pt idx="1868">
                  <c:v>728293</c:v>
                </c:pt>
                <c:pt idx="1869">
                  <c:v>728676</c:v>
                </c:pt>
                <c:pt idx="1870">
                  <c:v>729011</c:v>
                </c:pt>
                <c:pt idx="1871">
                  <c:v>729394</c:v>
                </c:pt>
                <c:pt idx="1872">
                  <c:v>729586</c:v>
                </c:pt>
                <c:pt idx="1873">
                  <c:v>730017</c:v>
                </c:pt>
                <c:pt idx="1874">
                  <c:v>730113</c:v>
                </c:pt>
                <c:pt idx="1875">
                  <c:v>730113</c:v>
                </c:pt>
                <c:pt idx="1876">
                  <c:v>730113</c:v>
                </c:pt>
                <c:pt idx="1877">
                  <c:v>730113</c:v>
                </c:pt>
                <c:pt idx="1878">
                  <c:v>730017</c:v>
                </c:pt>
                <c:pt idx="1879">
                  <c:v>730208</c:v>
                </c:pt>
                <c:pt idx="1880">
                  <c:v>729921</c:v>
                </c:pt>
                <c:pt idx="1881">
                  <c:v>730352</c:v>
                </c:pt>
                <c:pt idx="1882">
                  <c:v>730735</c:v>
                </c:pt>
                <c:pt idx="1883">
                  <c:v>731070</c:v>
                </c:pt>
                <c:pt idx="1884">
                  <c:v>731405</c:v>
                </c:pt>
                <c:pt idx="1885">
                  <c:v>731884</c:v>
                </c:pt>
                <c:pt idx="1886">
                  <c:v>731549</c:v>
                </c:pt>
                <c:pt idx="1887">
                  <c:v>731358</c:v>
                </c:pt>
                <c:pt idx="1888">
                  <c:v>731166</c:v>
                </c:pt>
                <c:pt idx="1889">
                  <c:v>731166</c:v>
                </c:pt>
                <c:pt idx="1890">
                  <c:v>731262</c:v>
                </c:pt>
                <c:pt idx="1891">
                  <c:v>731310</c:v>
                </c:pt>
                <c:pt idx="1892">
                  <c:v>731358</c:v>
                </c:pt>
                <c:pt idx="1893">
                  <c:v>731405</c:v>
                </c:pt>
                <c:pt idx="1894">
                  <c:v>731358</c:v>
                </c:pt>
                <c:pt idx="1895">
                  <c:v>731549</c:v>
                </c:pt>
                <c:pt idx="1896">
                  <c:v>732124</c:v>
                </c:pt>
                <c:pt idx="1897">
                  <c:v>732363</c:v>
                </c:pt>
                <c:pt idx="1898">
                  <c:v>732845</c:v>
                </c:pt>
                <c:pt idx="1899">
                  <c:v>733183</c:v>
                </c:pt>
                <c:pt idx="1900">
                  <c:v>733569</c:v>
                </c:pt>
                <c:pt idx="1901">
                  <c:v>733906</c:v>
                </c:pt>
                <c:pt idx="1902">
                  <c:v>734292</c:v>
                </c:pt>
                <c:pt idx="1903">
                  <c:v>734533</c:v>
                </c:pt>
                <c:pt idx="1904">
                  <c:v>734967</c:v>
                </c:pt>
                <c:pt idx="1905">
                  <c:v>735401</c:v>
                </c:pt>
                <c:pt idx="1906">
                  <c:v>735739</c:v>
                </c:pt>
                <c:pt idx="1907">
                  <c:v>736125</c:v>
                </c:pt>
                <c:pt idx="1908">
                  <c:v>736463</c:v>
                </c:pt>
                <c:pt idx="1909">
                  <c:v>736848</c:v>
                </c:pt>
                <c:pt idx="1910">
                  <c:v>737283</c:v>
                </c:pt>
                <c:pt idx="1911">
                  <c:v>737621</c:v>
                </c:pt>
                <c:pt idx="1912">
                  <c:v>737959</c:v>
                </c:pt>
                <c:pt idx="1913">
                  <c:v>738248</c:v>
                </c:pt>
                <c:pt idx="1914">
                  <c:v>738634</c:v>
                </c:pt>
                <c:pt idx="1915">
                  <c:v>738972</c:v>
                </c:pt>
                <c:pt idx="1916">
                  <c:v>739357</c:v>
                </c:pt>
                <c:pt idx="1917">
                  <c:v>739791</c:v>
                </c:pt>
                <c:pt idx="1918">
                  <c:v>740177</c:v>
                </c:pt>
                <c:pt idx="1919">
                  <c:v>740563</c:v>
                </c:pt>
                <c:pt idx="1920">
                  <c:v>740949</c:v>
                </c:pt>
                <c:pt idx="1921">
                  <c:v>741287</c:v>
                </c:pt>
                <c:pt idx="1922">
                  <c:v>741624</c:v>
                </c:pt>
                <c:pt idx="1923">
                  <c:v>741914</c:v>
                </c:pt>
                <c:pt idx="1924">
                  <c:v>742251</c:v>
                </c:pt>
                <c:pt idx="1925">
                  <c:v>742637</c:v>
                </c:pt>
                <c:pt idx="1926">
                  <c:v>743023</c:v>
                </c:pt>
                <c:pt idx="1927">
                  <c:v>743409</c:v>
                </c:pt>
                <c:pt idx="1928">
                  <c:v>743602</c:v>
                </c:pt>
                <c:pt idx="1929">
                  <c:v>743168</c:v>
                </c:pt>
                <c:pt idx="1930">
                  <c:v>741817</c:v>
                </c:pt>
                <c:pt idx="1931">
                  <c:v>740370</c:v>
                </c:pt>
                <c:pt idx="1932">
                  <c:v>738923</c:v>
                </c:pt>
                <c:pt idx="1933">
                  <c:v>737476</c:v>
                </c:pt>
                <c:pt idx="1934">
                  <c:v>736028</c:v>
                </c:pt>
                <c:pt idx="1935">
                  <c:v>734582</c:v>
                </c:pt>
                <c:pt idx="1936">
                  <c:v>733665</c:v>
                </c:pt>
                <c:pt idx="1937">
                  <c:v>732942</c:v>
                </c:pt>
                <c:pt idx="1938">
                  <c:v>732315</c:v>
                </c:pt>
                <c:pt idx="1939">
                  <c:v>731501</c:v>
                </c:pt>
                <c:pt idx="1940">
                  <c:v>730783</c:v>
                </c:pt>
                <c:pt idx="1941">
                  <c:v>730113</c:v>
                </c:pt>
                <c:pt idx="1942">
                  <c:v>729347</c:v>
                </c:pt>
                <c:pt idx="1943">
                  <c:v>728437</c:v>
                </c:pt>
                <c:pt idx="1944">
                  <c:v>727527</c:v>
                </c:pt>
                <c:pt idx="1945">
                  <c:v>726665</c:v>
                </c:pt>
                <c:pt idx="1946">
                  <c:v>726043</c:v>
                </c:pt>
                <c:pt idx="1947">
                  <c:v>725708</c:v>
                </c:pt>
                <c:pt idx="1948">
                  <c:v>725085</c:v>
                </c:pt>
                <c:pt idx="1949">
                  <c:v>724894</c:v>
                </c:pt>
                <c:pt idx="1950">
                  <c:v>724511</c:v>
                </c:pt>
                <c:pt idx="1951">
                  <c:v>724128</c:v>
                </c:pt>
                <c:pt idx="1952">
                  <c:v>723792</c:v>
                </c:pt>
                <c:pt idx="1953">
                  <c:v>723409</c:v>
                </c:pt>
                <c:pt idx="1954">
                  <c:v>723074</c:v>
                </c:pt>
                <c:pt idx="1955">
                  <c:v>722691</c:v>
                </c:pt>
                <c:pt idx="1956">
                  <c:v>722452</c:v>
                </c:pt>
                <c:pt idx="1957">
                  <c:v>722500</c:v>
                </c:pt>
                <c:pt idx="1958">
                  <c:v>722739</c:v>
                </c:pt>
                <c:pt idx="1959">
                  <c:v>723074</c:v>
                </c:pt>
                <c:pt idx="1960">
                  <c:v>723409</c:v>
                </c:pt>
                <c:pt idx="1961">
                  <c:v>723745</c:v>
                </c:pt>
                <c:pt idx="1962">
                  <c:v>724032</c:v>
                </c:pt>
                <c:pt idx="1963">
                  <c:v>724319</c:v>
                </c:pt>
                <c:pt idx="1964">
                  <c:v>724846</c:v>
                </c:pt>
                <c:pt idx="1965">
                  <c:v>724942</c:v>
                </c:pt>
                <c:pt idx="1966">
                  <c:v>725229</c:v>
                </c:pt>
                <c:pt idx="1967">
                  <c:v>725851</c:v>
                </c:pt>
                <c:pt idx="1968">
                  <c:v>726234</c:v>
                </c:pt>
                <c:pt idx="1969">
                  <c:v>726474</c:v>
                </c:pt>
                <c:pt idx="1970">
                  <c:v>726905</c:v>
                </c:pt>
                <c:pt idx="1971">
                  <c:v>727383</c:v>
                </c:pt>
                <c:pt idx="1972">
                  <c:v>727575</c:v>
                </c:pt>
                <c:pt idx="1973">
                  <c:v>728006</c:v>
                </c:pt>
                <c:pt idx="1974">
                  <c:v>728389</c:v>
                </c:pt>
                <c:pt idx="1975">
                  <c:v>728724</c:v>
                </c:pt>
                <c:pt idx="1976">
                  <c:v>729155</c:v>
                </c:pt>
                <c:pt idx="1977">
                  <c:v>729299</c:v>
                </c:pt>
                <c:pt idx="1978">
                  <c:v>729730</c:v>
                </c:pt>
                <c:pt idx="1979">
                  <c:v>730017</c:v>
                </c:pt>
                <c:pt idx="1980">
                  <c:v>730304</c:v>
                </c:pt>
                <c:pt idx="1981">
                  <c:v>730591</c:v>
                </c:pt>
                <c:pt idx="1982">
                  <c:v>730783</c:v>
                </c:pt>
                <c:pt idx="1983">
                  <c:v>731166</c:v>
                </c:pt>
                <c:pt idx="1984">
                  <c:v>731453</c:v>
                </c:pt>
                <c:pt idx="1985">
                  <c:v>731453</c:v>
                </c:pt>
                <c:pt idx="1986">
                  <c:v>731118</c:v>
                </c:pt>
                <c:pt idx="1987">
                  <c:v>730879</c:v>
                </c:pt>
                <c:pt idx="1988">
                  <c:v>730352</c:v>
                </c:pt>
                <c:pt idx="1989">
                  <c:v>730161</c:v>
                </c:pt>
                <c:pt idx="1990">
                  <c:v>729682</c:v>
                </c:pt>
                <c:pt idx="1991">
                  <c:v>729299</c:v>
                </c:pt>
                <c:pt idx="1992">
                  <c:v>729011</c:v>
                </c:pt>
                <c:pt idx="1993">
                  <c:v>728533</c:v>
                </c:pt>
                <c:pt idx="1994">
                  <c:v>728102</c:v>
                </c:pt>
                <c:pt idx="1995">
                  <c:v>727767</c:v>
                </c:pt>
                <c:pt idx="1996">
                  <c:v>727383</c:v>
                </c:pt>
                <c:pt idx="1997">
                  <c:v>727048</c:v>
                </c:pt>
                <c:pt idx="1998">
                  <c:v>726617</c:v>
                </c:pt>
                <c:pt idx="1999">
                  <c:v>726186</c:v>
                </c:pt>
                <c:pt idx="2000">
                  <c:v>726330</c:v>
                </c:pt>
                <c:pt idx="2001">
                  <c:v>726186</c:v>
                </c:pt>
                <c:pt idx="2002">
                  <c:v>726139</c:v>
                </c:pt>
                <c:pt idx="2003">
                  <c:v>726139</c:v>
                </c:pt>
                <c:pt idx="2004">
                  <c:v>726186</c:v>
                </c:pt>
                <c:pt idx="2005">
                  <c:v>726139</c:v>
                </c:pt>
                <c:pt idx="2006">
                  <c:v>726234</c:v>
                </c:pt>
                <c:pt idx="2007">
                  <c:v>726043</c:v>
                </c:pt>
                <c:pt idx="2008">
                  <c:v>725995</c:v>
                </c:pt>
                <c:pt idx="2009">
                  <c:v>726282</c:v>
                </c:pt>
                <c:pt idx="2010">
                  <c:v>726713</c:v>
                </c:pt>
                <c:pt idx="2011">
                  <c:v>727240</c:v>
                </c:pt>
                <c:pt idx="2012">
                  <c:v>727431</c:v>
                </c:pt>
                <c:pt idx="2013">
                  <c:v>727719</c:v>
                </c:pt>
                <c:pt idx="2014">
                  <c:v>727862</c:v>
                </c:pt>
                <c:pt idx="2015">
                  <c:v>728341</c:v>
                </c:pt>
                <c:pt idx="2016">
                  <c:v>728533</c:v>
                </c:pt>
                <c:pt idx="2017">
                  <c:v>729011</c:v>
                </c:pt>
                <c:pt idx="2018">
                  <c:v>729394</c:v>
                </c:pt>
                <c:pt idx="2019">
                  <c:v>729634</c:v>
                </c:pt>
                <c:pt idx="2020">
                  <c:v>730017</c:v>
                </c:pt>
                <c:pt idx="2021">
                  <c:v>730208</c:v>
                </c:pt>
                <c:pt idx="2022">
                  <c:v>730208</c:v>
                </c:pt>
                <c:pt idx="2023">
                  <c:v>730208</c:v>
                </c:pt>
                <c:pt idx="2024">
                  <c:v>730113</c:v>
                </c:pt>
                <c:pt idx="2025">
                  <c:v>730208</c:v>
                </c:pt>
                <c:pt idx="2026">
                  <c:v>730065</c:v>
                </c:pt>
                <c:pt idx="2027">
                  <c:v>730161</c:v>
                </c:pt>
                <c:pt idx="2028">
                  <c:v>730065</c:v>
                </c:pt>
                <c:pt idx="2029">
                  <c:v>730208</c:v>
                </c:pt>
                <c:pt idx="2030">
                  <c:v>730017</c:v>
                </c:pt>
                <c:pt idx="2031">
                  <c:v>729969</c:v>
                </c:pt>
                <c:pt idx="2032">
                  <c:v>729921</c:v>
                </c:pt>
                <c:pt idx="2033">
                  <c:v>730017</c:v>
                </c:pt>
                <c:pt idx="2034">
                  <c:v>729825</c:v>
                </c:pt>
                <c:pt idx="2035">
                  <c:v>729921</c:v>
                </c:pt>
                <c:pt idx="2036">
                  <c:v>729730</c:v>
                </c:pt>
                <c:pt idx="2037">
                  <c:v>729682</c:v>
                </c:pt>
                <c:pt idx="2038">
                  <c:v>729682</c:v>
                </c:pt>
                <c:pt idx="2039">
                  <c:v>729682</c:v>
                </c:pt>
                <c:pt idx="2040">
                  <c:v>729825</c:v>
                </c:pt>
                <c:pt idx="2041">
                  <c:v>729682</c:v>
                </c:pt>
                <c:pt idx="2042">
                  <c:v>729634</c:v>
                </c:pt>
                <c:pt idx="2043">
                  <c:v>729634</c:v>
                </c:pt>
                <c:pt idx="2044">
                  <c:v>729634</c:v>
                </c:pt>
                <c:pt idx="2045">
                  <c:v>729538</c:v>
                </c:pt>
                <c:pt idx="2046">
                  <c:v>729730</c:v>
                </c:pt>
                <c:pt idx="2047">
                  <c:v>729538</c:v>
                </c:pt>
                <c:pt idx="2048">
                  <c:v>729442</c:v>
                </c:pt>
                <c:pt idx="2049">
                  <c:v>729394</c:v>
                </c:pt>
                <c:pt idx="2050">
                  <c:v>729538</c:v>
                </c:pt>
                <c:pt idx="2051">
                  <c:v>729394</c:v>
                </c:pt>
                <c:pt idx="2052">
                  <c:v>729299</c:v>
                </c:pt>
                <c:pt idx="2053">
                  <c:v>729299</c:v>
                </c:pt>
                <c:pt idx="2054">
                  <c:v>729394</c:v>
                </c:pt>
                <c:pt idx="2055">
                  <c:v>729155</c:v>
                </c:pt>
                <c:pt idx="2056">
                  <c:v>729156</c:v>
                </c:pt>
                <c:pt idx="2057">
                  <c:v>729155</c:v>
                </c:pt>
                <c:pt idx="2058">
                  <c:v>728437</c:v>
                </c:pt>
                <c:pt idx="2059">
                  <c:v>727048</c:v>
                </c:pt>
                <c:pt idx="2060">
                  <c:v>725660</c:v>
                </c:pt>
                <c:pt idx="2061">
                  <c:v>723601</c:v>
                </c:pt>
                <c:pt idx="2062">
                  <c:v>721829</c:v>
                </c:pt>
                <c:pt idx="2063">
                  <c:v>719866</c:v>
                </c:pt>
                <c:pt idx="2064">
                  <c:v>718047</c:v>
                </c:pt>
                <c:pt idx="2065">
                  <c:v>716084</c:v>
                </c:pt>
                <c:pt idx="2066">
                  <c:v>714504</c:v>
                </c:pt>
                <c:pt idx="2067">
                  <c:v>712780</c:v>
                </c:pt>
                <c:pt idx="2068">
                  <c:v>712301</c:v>
                </c:pt>
                <c:pt idx="2069">
                  <c:v>712397</c:v>
                </c:pt>
                <c:pt idx="2070">
                  <c:v>712780</c:v>
                </c:pt>
                <c:pt idx="2071">
                  <c:v>713067</c:v>
                </c:pt>
                <c:pt idx="2072">
                  <c:v>713403</c:v>
                </c:pt>
                <c:pt idx="2073">
                  <c:v>713833</c:v>
                </c:pt>
                <c:pt idx="2074">
                  <c:v>714073</c:v>
                </c:pt>
                <c:pt idx="2075">
                  <c:v>714504</c:v>
                </c:pt>
                <c:pt idx="2076">
                  <c:v>714647</c:v>
                </c:pt>
                <c:pt idx="2077">
                  <c:v>714935</c:v>
                </c:pt>
                <c:pt idx="2078">
                  <c:v>715270</c:v>
                </c:pt>
                <c:pt idx="2079">
                  <c:v>715605</c:v>
                </c:pt>
                <c:pt idx="2080">
                  <c:v>715988</c:v>
                </c:pt>
                <c:pt idx="2081">
                  <c:v>716419</c:v>
                </c:pt>
                <c:pt idx="2082">
                  <c:v>716610</c:v>
                </c:pt>
                <c:pt idx="2083">
                  <c:v>716754</c:v>
                </c:pt>
                <c:pt idx="2084">
                  <c:v>716850</c:v>
                </c:pt>
                <c:pt idx="2085">
                  <c:v>716898</c:v>
                </c:pt>
                <c:pt idx="2086">
                  <c:v>716994</c:v>
                </c:pt>
                <c:pt idx="2087">
                  <c:v>717137</c:v>
                </c:pt>
                <c:pt idx="2088">
                  <c:v>717233</c:v>
                </c:pt>
                <c:pt idx="2089">
                  <c:v>717137</c:v>
                </c:pt>
                <c:pt idx="2090">
                  <c:v>717185</c:v>
                </c:pt>
                <c:pt idx="2091">
                  <c:v>717137</c:v>
                </c:pt>
                <c:pt idx="2092">
                  <c:v>717185</c:v>
                </c:pt>
                <c:pt idx="2093">
                  <c:v>717424</c:v>
                </c:pt>
                <c:pt idx="2094">
                  <c:v>717329</c:v>
                </c:pt>
                <c:pt idx="2095">
                  <c:v>717472</c:v>
                </c:pt>
                <c:pt idx="2096">
                  <c:v>717520</c:v>
                </c:pt>
                <c:pt idx="2097">
                  <c:v>717712</c:v>
                </c:pt>
                <c:pt idx="2098">
                  <c:v>717760</c:v>
                </c:pt>
                <c:pt idx="2099">
                  <c:v>717807</c:v>
                </c:pt>
                <c:pt idx="2100">
                  <c:v>717951</c:v>
                </c:pt>
                <c:pt idx="2101">
                  <c:v>717951</c:v>
                </c:pt>
                <c:pt idx="2102">
                  <c:v>717999</c:v>
                </c:pt>
                <c:pt idx="2103">
                  <c:v>718143</c:v>
                </c:pt>
                <c:pt idx="2104">
                  <c:v>718143</c:v>
                </c:pt>
                <c:pt idx="2105">
                  <c:v>717903</c:v>
                </c:pt>
                <c:pt idx="2106">
                  <c:v>717041</c:v>
                </c:pt>
                <c:pt idx="2107">
                  <c:v>715892</c:v>
                </c:pt>
                <c:pt idx="2108">
                  <c:v>715078</c:v>
                </c:pt>
                <c:pt idx="2109">
                  <c:v>714216</c:v>
                </c:pt>
                <c:pt idx="2110">
                  <c:v>713259</c:v>
                </c:pt>
                <c:pt idx="2111">
                  <c:v>712110</c:v>
                </c:pt>
                <c:pt idx="2112">
                  <c:v>711104</c:v>
                </c:pt>
                <c:pt idx="2113">
                  <c:v>709812</c:v>
                </c:pt>
                <c:pt idx="2114">
                  <c:v>708567</c:v>
                </c:pt>
                <c:pt idx="2115">
                  <c:v>707567</c:v>
                </c:pt>
                <c:pt idx="2116">
                  <c:v>706190</c:v>
                </c:pt>
                <c:pt idx="2117">
                  <c:v>705145</c:v>
                </c:pt>
                <c:pt idx="2118">
                  <c:v>703957</c:v>
                </c:pt>
                <c:pt idx="2119">
                  <c:v>702865</c:v>
                </c:pt>
                <c:pt idx="2120">
                  <c:v>701630</c:v>
                </c:pt>
                <c:pt idx="2121">
                  <c:v>700537</c:v>
                </c:pt>
                <c:pt idx="2122">
                  <c:v>699397</c:v>
                </c:pt>
                <c:pt idx="2123">
                  <c:v>698257</c:v>
                </c:pt>
                <c:pt idx="2124">
                  <c:v>697117</c:v>
                </c:pt>
                <c:pt idx="2125">
                  <c:v>695978</c:v>
                </c:pt>
                <c:pt idx="2126">
                  <c:v>695027</c:v>
                </c:pt>
                <c:pt idx="2127">
                  <c:v>693792</c:v>
                </c:pt>
                <c:pt idx="2128">
                  <c:v>692700</c:v>
                </c:pt>
                <c:pt idx="2129">
                  <c:v>691607</c:v>
                </c:pt>
                <c:pt idx="2130">
                  <c:v>690420</c:v>
                </c:pt>
                <c:pt idx="2131">
                  <c:v>689042</c:v>
                </c:pt>
                <c:pt idx="2132">
                  <c:v>687332</c:v>
                </c:pt>
                <c:pt idx="2133">
                  <c:v>685480</c:v>
                </c:pt>
                <c:pt idx="2134">
                  <c:v>683824</c:v>
                </c:pt>
                <c:pt idx="2135">
                  <c:v>681845</c:v>
                </c:pt>
                <c:pt idx="2136">
                  <c:v>680243</c:v>
                </c:pt>
                <c:pt idx="2137">
                  <c:v>678358</c:v>
                </c:pt>
                <c:pt idx="2138">
                  <c:v>676520</c:v>
                </c:pt>
                <c:pt idx="2139">
                  <c:v>674777</c:v>
                </c:pt>
                <c:pt idx="2140">
                  <c:v>672939</c:v>
                </c:pt>
                <c:pt idx="2141">
                  <c:v>671196</c:v>
                </c:pt>
                <c:pt idx="2142">
                  <c:v>669405</c:v>
                </c:pt>
                <c:pt idx="2143">
                  <c:v>667520</c:v>
                </c:pt>
                <c:pt idx="2144">
                  <c:v>665778</c:v>
                </c:pt>
                <c:pt idx="2145">
                  <c:v>663987</c:v>
                </c:pt>
                <c:pt idx="2146">
                  <c:v>662244</c:v>
                </c:pt>
                <c:pt idx="2147">
                  <c:v>660786</c:v>
                </c:pt>
                <c:pt idx="2148">
                  <c:v>659757</c:v>
                </c:pt>
                <c:pt idx="2149">
                  <c:v>658776</c:v>
                </c:pt>
                <c:pt idx="2150">
                  <c:v>657513</c:v>
                </c:pt>
                <c:pt idx="2151">
                  <c:v>656672</c:v>
                </c:pt>
                <c:pt idx="2152">
                  <c:v>655411</c:v>
                </c:pt>
                <c:pt idx="2153">
                  <c:v>654148</c:v>
                </c:pt>
                <c:pt idx="2154">
                  <c:v>652278</c:v>
                </c:pt>
                <c:pt idx="2155">
                  <c:v>650502</c:v>
                </c:pt>
                <c:pt idx="2156">
                  <c:v>648959</c:v>
                </c:pt>
                <c:pt idx="2157">
                  <c:v>647229</c:v>
                </c:pt>
                <c:pt idx="2158">
                  <c:v>645780</c:v>
                </c:pt>
                <c:pt idx="2159">
                  <c:v>644237</c:v>
                </c:pt>
                <c:pt idx="2160">
                  <c:v>642648</c:v>
                </c:pt>
                <c:pt idx="2161">
                  <c:v>641153</c:v>
                </c:pt>
                <c:pt idx="2162">
                  <c:v>639704</c:v>
                </c:pt>
                <c:pt idx="2163">
                  <c:v>638254</c:v>
                </c:pt>
                <c:pt idx="2164">
                  <c:v>636998</c:v>
                </c:pt>
                <c:pt idx="2165">
                  <c:v>635562</c:v>
                </c:pt>
                <c:pt idx="2166">
                  <c:v>633986</c:v>
                </c:pt>
                <c:pt idx="2167">
                  <c:v>632781</c:v>
                </c:pt>
                <c:pt idx="2168">
                  <c:v>631668</c:v>
                </c:pt>
                <c:pt idx="2169">
                  <c:v>630602</c:v>
                </c:pt>
                <c:pt idx="2170">
                  <c:v>629536</c:v>
                </c:pt>
                <c:pt idx="2171">
                  <c:v>628748</c:v>
                </c:pt>
                <c:pt idx="2172">
                  <c:v>627775</c:v>
                </c:pt>
                <c:pt idx="2173">
                  <c:v>627172</c:v>
                </c:pt>
                <c:pt idx="2174">
                  <c:v>626384</c:v>
                </c:pt>
                <c:pt idx="2175">
                  <c:v>625689</c:v>
                </c:pt>
                <c:pt idx="2176">
                  <c:v>625040</c:v>
                </c:pt>
                <c:pt idx="2177">
                  <c:v>623557</c:v>
                </c:pt>
                <c:pt idx="2178">
                  <c:v>622259</c:v>
                </c:pt>
                <c:pt idx="2179">
                  <c:v>620915</c:v>
                </c:pt>
                <c:pt idx="2180">
                  <c:v>619524</c:v>
                </c:pt>
                <c:pt idx="2181">
                  <c:v>618226</c:v>
                </c:pt>
                <c:pt idx="2182">
                  <c:v>616882</c:v>
                </c:pt>
                <c:pt idx="2183">
                  <c:v>615537</c:v>
                </c:pt>
                <c:pt idx="2184">
                  <c:v>614288</c:v>
                </c:pt>
                <c:pt idx="2185">
                  <c:v>612772</c:v>
                </c:pt>
                <c:pt idx="2186">
                  <c:v>611209</c:v>
                </c:pt>
                <c:pt idx="2187">
                  <c:v>610106</c:v>
                </c:pt>
                <c:pt idx="2188">
                  <c:v>608681</c:v>
                </c:pt>
                <c:pt idx="2189">
                  <c:v>607532</c:v>
                </c:pt>
                <c:pt idx="2190">
                  <c:v>605969</c:v>
                </c:pt>
                <c:pt idx="2191">
                  <c:v>605878</c:v>
                </c:pt>
                <c:pt idx="2192">
                  <c:v>604820</c:v>
                </c:pt>
                <c:pt idx="2193">
                  <c:v>603947</c:v>
                </c:pt>
                <c:pt idx="2194">
                  <c:v>603258</c:v>
                </c:pt>
                <c:pt idx="2195">
                  <c:v>602201</c:v>
                </c:pt>
                <c:pt idx="2196">
                  <c:v>601603</c:v>
                </c:pt>
                <c:pt idx="2197">
                  <c:v>601098</c:v>
                </c:pt>
                <c:pt idx="2198">
                  <c:v>601144</c:v>
                </c:pt>
                <c:pt idx="2199">
                  <c:v>601282</c:v>
                </c:pt>
                <c:pt idx="2200">
                  <c:v>601190</c:v>
                </c:pt>
                <c:pt idx="2201">
                  <c:v>601419</c:v>
                </c:pt>
                <c:pt idx="2202">
                  <c:v>601511</c:v>
                </c:pt>
                <c:pt idx="2203">
                  <c:v>601006</c:v>
                </c:pt>
                <c:pt idx="2204">
                  <c:v>600407</c:v>
                </c:pt>
                <c:pt idx="2205">
                  <c:v>599810</c:v>
                </c:pt>
                <c:pt idx="2206">
                  <c:v>599212</c:v>
                </c:pt>
                <c:pt idx="2207">
                  <c:v>598661</c:v>
                </c:pt>
                <c:pt idx="2208">
                  <c:v>598155</c:v>
                </c:pt>
                <c:pt idx="2209">
                  <c:v>597607</c:v>
                </c:pt>
                <c:pt idx="2210">
                  <c:v>597788</c:v>
                </c:pt>
                <c:pt idx="2211">
                  <c:v>597971</c:v>
                </c:pt>
                <c:pt idx="2212">
                  <c:v>598063</c:v>
                </c:pt>
                <c:pt idx="2213">
                  <c:v>598201</c:v>
                </c:pt>
                <c:pt idx="2214">
                  <c:v>598201</c:v>
                </c:pt>
                <c:pt idx="2215">
                  <c:v>598109</c:v>
                </c:pt>
                <c:pt idx="2216">
                  <c:v>598477</c:v>
                </c:pt>
                <c:pt idx="2217">
                  <c:v>597880</c:v>
                </c:pt>
                <c:pt idx="2218">
                  <c:v>596914</c:v>
                </c:pt>
                <c:pt idx="2219">
                  <c:v>596363</c:v>
                </c:pt>
                <c:pt idx="2220">
                  <c:v>596363</c:v>
                </c:pt>
                <c:pt idx="2221">
                  <c:v>596593</c:v>
                </c:pt>
                <c:pt idx="2222">
                  <c:v>596685</c:v>
                </c:pt>
                <c:pt idx="2223">
                  <c:v>596501</c:v>
                </c:pt>
                <c:pt idx="2224">
                  <c:v>596409</c:v>
                </c:pt>
                <c:pt idx="2225">
                  <c:v>596363</c:v>
                </c:pt>
                <c:pt idx="2226">
                  <c:v>596731</c:v>
                </c:pt>
                <c:pt idx="2227">
                  <c:v>597742</c:v>
                </c:pt>
                <c:pt idx="2228">
                  <c:v>598339</c:v>
                </c:pt>
                <c:pt idx="2229">
                  <c:v>598845</c:v>
                </c:pt>
                <c:pt idx="2230">
                  <c:v>599258</c:v>
                </c:pt>
                <c:pt idx="2231">
                  <c:v>599764</c:v>
                </c:pt>
                <c:pt idx="2232">
                  <c:v>599764</c:v>
                </c:pt>
                <c:pt idx="2233">
                  <c:v>599672</c:v>
                </c:pt>
                <c:pt idx="2234">
                  <c:v>599718</c:v>
                </c:pt>
                <c:pt idx="2235">
                  <c:v>599902</c:v>
                </c:pt>
                <c:pt idx="2236">
                  <c:v>599672</c:v>
                </c:pt>
                <c:pt idx="2237">
                  <c:v>599764</c:v>
                </c:pt>
                <c:pt idx="2238">
                  <c:v>599764</c:v>
                </c:pt>
                <c:pt idx="2239">
                  <c:v>599534</c:v>
                </c:pt>
                <c:pt idx="2240">
                  <c:v>599672</c:v>
                </c:pt>
                <c:pt idx="2241">
                  <c:v>599488</c:v>
                </c:pt>
                <c:pt idx="2242">
                  <c:v>599534</c:v>
                </c:pt>
                <c:pt idx="2243">
                  <c:v>599626</c:v>
                </c:pt>
                <c:pt idx="2244">
                  <c:v>599488</c:v>
                </c:pt>
                <c:pt idx="2245">
                  <c:v>599672</c:v>
                </c:pt>
                <c:pt idx="2246">
                  <c:v>599626</c:v>
                </c:pt>
                <c:pt idx="2247">
                  <c:v>599672</c:v>
                </c:pt>
                <c:pt idx="2248">
                  <c:v>599442</c:v>
                </c:pt>
                <c:pt idx="2249">
                  <c:v>600223</c:v>
                </c:pt>
                <c:pt idx="2250">
                  <c:v>600315</c:v>
                </c:pt>
                <c:pt idx="2251">
                  <c:v>600361</c:v>
                </c:pt>
                <c:pt idx="2252">
                  <c:v>600453</c:v>
                </c:pt>
                <c:pt idx="2253">
                  <c:v>600361</c:v>
                </c:pt>
                <c:pt idx="2254">
                  <c:v>600086</c:v>
                </c:pt>
                <c:pt idx="2255">
                  <c:v>599672</c:v>
                </c:pt>
                <c:pt idx="2256">
                  <c:v>599258</c:v>
                </c:pt>
                <c:pt idx="2257">
                  <c:v>598891</c:v>
                </c:pt>
                <c:pt idx="2258">
                  <c:v>599029</c:v>
                </c:pt>
                <c:pt idx="2259">
                  <c:v>599120</c:v>
                </c:pt>
                <c:pt idx="2260">
                  <c:v>599304</c:v>
                </c:pt>
                <c:pt idx="2261">
                  <c:v>599396</c:v>
                </c:pt>
                <c:pt idx="2262">
                  <c:v>599580</c:v>
                </c:pt>
                <c:pt idx="2263">
                  <c:v>599764</c:v>
                </c:pt>
                <c:pt idx="2264">
                  <c:v>599856</c:v>
                </c:pt>
                <c:pt idx="2265">
                  <c:v>599994</c:v>
                </c:pt>
                <c:pt idx="2266">
                  <c:v>599994</c:v>
                </c:pt>
                <c:pt idx="2267">
                  <c:v>600499</c:v>
                </c:pt>
                <c:pt idx="2268">
                  <c:v>600453</c:v>
                </c:pt>
                <c:pt idx="2269">
                  <c:v>600407</c:v>
                </c:pt>
                <c:pt idx="2270">
                  <c:v>600361</c:v>
                </c:pt>
                <c:pt idx="2271">
                  <c:v>600545</c:v>
                </c:pt>
                <c:pt idx="2272">
                  <c:v>600407</c:v>
                </c:pt>
                <c:pt idx="2273">
                  <c:v>600315</c:v>
                </c:pt>
                <c:pt idx="2274">
                  <c:v>600361</c:v>
                </c:pt>
                <c:pt idx="2275">
                  <c:v>600315</c:v>
                </c:pt>
                <c:pt idx="2276">
                  <c:v>600178</c:v>
                </c:pt>
                <c:pt idx="2277">
                  <c:v>600591</c:v>
                </c:pt>
                <c:pt idx="2278">
                  <c:v>600499</c:v>
                </c:pt>
                <c:pt idx="2279">
                  <c:v>600683</c:v>
                </c:pt>
                <c:pt idx="2280">
                  <c:v>601144</c:v>
                </c:pt>
                <c:pt idx="2281">
                  <c:v>601557</c:v>
                </c:pt>
                <c:pt idx="2282">
                  <c:v>602109</c:v>
                </c:pt>
                <c:pt idx="2283">
                  <c:v>602385</c:v>
                </c:pt>
                <c:pt idx="2284">
                  <c:v>602706</c:v>
                </c:pt>
                <c:pt idx="2285">
                  <c:v>603166</c:v>
                </c:pt>
                <c:pt idx="2286">
                  <c:v>603442</c:v>
                </c:pt>
                <c:pt idx="2287">
                  <c:v>603809</c:v>
                </c:pt>
                <c:pt idx="2288">
                  <c:v>603993</c:v>
                </c:pt>
                <c:pt idx="2289">
                  <c:v>603993</c:v>
                </c:pt>
                <c:pt idx="2290">
                  <c:v>604315</c:v>
                </c:pt>
                <c:pt idx="2291">
                  <c:v>604453</c:v>
                </c:pt>
                <c:pt idx="2292">
                  <c:v>604866</c:v>
                </c:pt>
                <c:pt idx="2293">
                  <c:v>604591</c:v>
                </c:pt>
                <c:pt idx="2294">
                  <c:v>603993</c:v>
                </c:pt>
                <c:pt idx="2295">
                  <c:v>603442</c:v>
                </c:pt>
                <c:pt idx="2296">
                  <c:v>602844</c:v>
                </c:pt>
                <c:pt idx="2297">
                  <c:v>602293</c:v>
                </c:pt>
                <c:pt idx="2298">
                  <c:v>601787</c:v>
                </c:pt>
                <c:pt idx="2299">
                  <c:v>600960</c:v>
                </c:pt>
                <c:pt idx="2300">
                  <c:v>599994</c:v>
                </c:pt>
                <c:pt idx="2301">
                  <c:v>599074</c:v>
                </c:pt>
                <c:pt idx="2302">
                  <c:v>598385</c:v>
                </c:pt>
                <c:pt idx="2303">
                  <c:v>597880</c:v>
                </c:pt>
                <c:pt idx="2304">
                  <c:v>597971</c:v>
                </c:pt>
                <c:pt idx="2305">
                  <c:v>598201</c:v>
                </c:pt>
                <c:pt idx="2306">
                  <c:v>598339</c:v>
                </c:pt>
                <c:pt idx="2307">
                  <c:v>598431</c:v>
                </c:pt>
                <c:pt idx="2308">
                  <c:v>598523</c:v>
                </c:pt>
                <c:pt idx="2309">
                  <c:v>598615</c:v>
                </c:pt>
                <c:pt idx="2310">
                  <c:v>598707</c:v>
                </c:pt>
                <c:pt idx="2311">
                  <c:v>598845</c:v>
                </c:pt>
                <c:pt idx="2312">
                  <c:v>598983</c:v>
                </c:pt>
                <c:pt idx="2313">
                  <c:v>599074</c:v>
                </c:pt>
                <c:pt idx="2314">
                  <c:v>599212</c:v>
                </c:pt>
                <c:pt idx="2315">
                  <c:v>599350</c:v>
                </c:pt>
                <c:pt idx="2316">
                  <c:v>599534</c:v>
                </c:pt>
                <c:pt idx="2317">
                  <c:v>599672</c:v>
                </c:pt>
                <c:pt idx="2318">
                  <c:v>599856</c:v>
                </c:pt>
                <c:pt idx="2319">
                  <c:v>599764</c:v>
                </c:pt>
                <c:pt idx="2320">
                  <c:v>599810</c:v>
                </c:pt>
                <c:pt idx="2321">
                  <c:v>599626</c:v>
                </c:pt>
                <c:pt idx="2322">
                  <c:v>599626</c:v>
                </c:pt>
                <c:pt idx="2323">
                  <c:v>599488</c:v>
                </c:pt>
                <c:pt idx="2324">
                  <c:v>599442</c:v>
                </c:pt>
                <c:pt idx="2325">
                  <c:v>599396</c:v>
                </c:pt>
                <c:pt idx="2326">
                  <c:v>599396</c:v>
                </c:pt>
                <c:pt idx="2327">
                  <c:v>599350</c:v>
                </c:pt>
                <c:pt idx="2328">
                  <c:v>599350</c:v>
                </c:pt>
                <c:pt idx="2329">
                  <c:v>598799</c:v>
                </c:pt>
                <c:pt idx="2330">
                  <c:v>597742</c:v>
                </c:pt>
                <c:pt idx="2331">
                  <c:v>596501</c:v>
                </c:pt>
                <c:pt idx="2332">
                  <c:v>595536</c:v>
                </c:pt>
                <c:pt idx="2333">
                  <c:v>594341</c:v>
                </c:pt>
                <c:pt idx="2334">
                  <c:v>593375</c:v>
                </c:pt>
                <c:pt idx="2335">
                  <c:v>592364</c:v>
                </c:pt>
                <c:pt idx="2336">
                  <c:v>591173</c:v>
                </c:pt>
                <c:pt idx="2337">
                  <c:v>590261</c:v>
                </c:pt>
                <c:pt idx="2338">
                  <c:v>589077</c:v>
                </c:pt>
                <c:pt idx="2339">
                  <c:v>588074</c:v>
                </c:pt>
                <c:pt idx="2340">
                  <c:v>587072</c:v>
                </c:pt>
                <c:pt idx="2341">
                  <c:v>585978</c:v>
                </c:pt>
                <c:pt idx="2342">
                  <c:v>584884</c:v>
                </c:pt>
                <c:pt idx="2343">
                  <c:v>583654</c:v>
                </c:pt>
                <c:pt idx="2344">
                  <c:v>582196</c:v>
                </c:pt>
                <c:pt idx="2345">
                  <c:v>580874</c:v>
                </c:pt>
                <c:pt idx="2346">
                  <c:v>579598</c:v>
                </c:pt>
                <c:pt idx="2347">
                  <c:v>578049</c:v>
                </c:pt>
                <c:pt idx="2348">
                  <c:v>576682</c:v>
                </c:pt>
                <c:pt idx="2349">
                  <c:v>575315</c:v>
                </c:pt>
                <c:pt idx="2350">
                  <c:v>573993</c:v>
                </c:pt>
                <c:pt idx="2351">
                  <c:v>572626</c:v>
                </c:pt>
                <c:pt idx="2352">
                  <c:v>571259</c:v>
                </c:pt>
                <c:pt idx="2353">
                  <c:v>569801</c:v>
                </c:pt>
                <c:pt idx="2354">
                  <c:v>568798</c:v>
                </c:pt>
                <c:pt idx="2355">
                  <c:v>567804</c:v>
                </c:pt>
                <c:pt idx="2356">
                  <c:v>566765</c:v>
                </c:pt>
                <c:pt idx="2357">
                  <c:v>565591</c:v>
                </c:pt>
                <c:pt idx="2358">
                  <c:v>564597</c:v>
                </c:pt>
                <c:pt idx="2359">
                  <c:v>563558</c:v>
                </c:pt>
                <c:pt idx="2360">
                  <c:v>562519</c:v>
                </c:pt>
                <c:pt idx="2361">
                  <c:v>561571</c:v>
                </c:pt>
                <c:pt idx="2362">
                  <c:v>560487</c:v>
                </c:pt>
                <c:pt idx="2363">
                  <c:v>559357</c:v>
                </c:pt>
                <c:pt idx="2364">
                  <c:v>558364</c:v>
                </c:pt>
                <c:pt idx="2365">
                  <c:v>557415</c:v>
                </c:pt>
                <c:pt idx="2366">
                  <c:v>556512</c:v>
                </c:pt>
                <c:pt idx="2367">
                  <c:v>555473</c:v>
                </c:pt>
                <c:pt idx="2368">
                  <c:v>554389</c:v>
                </c:pt>
                <c:pt idx="2369">
                  <c:v>553350</c:v>
                </c:pt>
                <c:pt idx="2370">
                  <c:v>552446</c:v>
                </c:pt>
                <c:pt idx="2371">
                  <c:v>552040</c:v>
                </c:pt>
                <c:pt idx="2372">
                  <c:v>551724</c:v>
                </c:pt>
                <c:pt idx="2373">
                  <c:v>551588</c:v>
                </c:pt>
                <c:pt idx="2374">
                  <c:v>551498</c:v>
                </c:pt>
                <c:pt idx="2375">
                  <c:v>551588</c:v>
                </c:pt>
                <c:pt idx="2376">
                  <c:v>551362</c:v>
                </c:pt>
                <c:pt idx="2377">
                  <c:v>551317</c:v>
                </c:pt>
                <c:pt idx="2378">
                  <c:v>551317</c:v>
                </c:pt>
                <c:pt idx="2379">
                  <c:v>551182</c:v>
                </c:pt>
                <c:pt idx="2380">
                  <c:v>551137</c:v>
                </c:pt>
                <c:pt idx="2381">
                  <c:v>551046</c:v>
                </c:pt>
                <c:pt idx="2382">
                  <c:v>551001</c:v>
                </c:pt>
                <c:pt idx="2383">
                  <c:v>551001</c:v>
                </c:pt>
                <c:pt idx="2384">
                  <c:v>551227</c:v>
                </c:pt>
                <c:pt idx="2385">
                  <c:v>551046</c:v>
                </c:pt>
                <c:pt idx="2386">
                  <c:v>551001</c:v>
                </c:pt>
                <c:pt idx="2387">
                  <c:v>551091</c:v>
                </c:pt>
                <c:pt idx="2388">
                  <c:v>550956</c:v>
                </c:pt>
                <c:pt idx="2389">
                  <c:v>550866</c:v>
                </c:pt>
                <c:pt idx="2390">
                  <c:v>550866</c:v>
                </c:pt>
                <c:pt idx="2391">
                  <c:v>550775</c:v>
                </c:pt>
                <c:pt idx="2392">
                  <c:v>550730</c:v>
                </c:pt>
                <c:pt idx="2393">
                  <c:v>550594</c:v>
                </c:pt>
                <c:pt idx="2394">
                  <c:v>550504</c:v>
                </c:pt>
                <c:pt idx="2395">
                  <c:v>550414</c:v>
                </c:pt>
                <c:pt idx="2396">
                  <c:v>550323</c:v>
                </c:pt>
                <c:pt idx="2397">
                  <c:v>550233</c:v>
                </c:pt>
                <c:pt idx="2398">
                  <c:v>550098</c:v>
                </c:pt>
                <c:pt idx="2399">
                  <c:v>550143</c:v>
                </c:pt>
                <c:pt idx="2400">
                  <c:v>549962</c:v>
                </c:pt>
                <c:pt idx="2401">
                  <c:v>549872</c:v>
                </c:pt>
                <c:pt idx="2402">
                  <c:v>549691</c:v>
                </c:pt>
                <c:pt idx="2403">
                  <c:v>549691</c:v>
                </c:pt>
                <c:pt idx="2404">
                  <c:v>549556</c:v>
                </c:pt>
                <c:pt idx="2405">
                  <c:v>549465</c:v>
                </c:pt>
                <c:pt idx="2406">
                  <c:v>549420</c:v>
                </c:pt>
                <c:pt idx="2407">
                  <c:v>549375</c:v>
                </c:pt>
                <c:pt idx="2408">
                  <c:v>549194</c:v>
                </c:pt>
                <c:pt idx="2409">
                  <c:v>549149</c:v>
                </c:pt>
                <c:pt idx="2410">
                  <c:v>548968</c:v>
                </c:pt>
                <c:pt idx="2411">
                  <c:v>548968</c:v>
                </c:pt>
                <c:pt idx="2412">
                  <c:v>548878</c:v>
                </c:pt>
                <c:pt idx="2413">
                  <c:v>548697</c:v>
                </c:pt>
                <c:pt idx="2414">
                  <c:v>548743</c:v>
                </c:pt>
                <c:pt idx="2415">
                  <c:v>548607</c:v>
                </c:pt>
                <c:pt idx="2416">
                  <c:v>548517</c:v>
                </c:pt>
                <c:pt idx="2417">
                  <c:v>548381</c:v>
                </c:pt>
                <c:pt idx="2418">
                  <c:v>548291</c:v>
                </c:pt>
                <c:pt idx="2419">
                  <c:v>547613</c:v>
                </c:pt>
                <c:pt idx="2420">
                  <c:v>547523</c:v>
                </c:pt>
                <c:pt idx="2421">
                  <c:v>547478</c:v>
                </c:pt>
                <c:pt idx="2422">
                  <c:v>547387</c:v>
                </c:pt>
                <c:pt idx="2423">
                  <c:v>547342</c:v>
                </c:pt>
                <c:pt idx="2424">
                  <c:v>547071</c:v>
                </c:pt>
                <c:pt idx="2425">
                  <c:v>547071</c:v>
                </c:pt>
                <c:pt idx="2426">
                  <c:v>546303</c:v>
                </c:pt>
                <c:pt idx="2427">
                  <c:v>546213</c:v>
                </c:pt>
                <c:pt idx="2428">
                  <c:v>546168</c:v>
                </c:pt>
                <c:pt idx="2429">
                  <c:v>545810</c:v>
                </c:pt>
                <c:pt idx="2430">
                  <c:v>545408</c:v>
                </c:pt>
                <c:pt idx="2431">
                  <c:v>545050</c:v>
                </c:pt>
                <c:pt idx="2432">
                  <c:v>544468</c:v>
                </c:pt>
                <c:pt idx="2433">
                  <c:v>543618</c:v>
                </c:pt>
                <c:pt idx="2434">
                  <c:v>542857</c:v>
                </c:pt>
                <c:pt idx="2435">
                  <c:v>542096</c:v>
                </c:pt>
                <c:pt idx="2436">
                  <c:v>541380</c:v>
                </c:pt>
                <c:pt idx="2437">
                  <c:v>540619</c:v>
                </c:pt>
                <c:pt idx="2438">
                  <c:v>540172</c:v>
                </c:pt>
                <c:pt idx="2439">
                  <c:v>539724</c:v>
                </c:pt>
                <c:pt idx="2440">
                  <c:v>539366</c:v>
                </c:pt>
                <c:pt idx="2441">
                  <c:v>538829</c:v>
                </c:pt>
                <c:pt idx="2442">
                  <c:v>538024</c:v>
                </c:pt>
                <c:pt idx="2443">
                  <c:v>537353</c:v>
                </c:pt>
                <c:pt idx="2444">
                  <c:v>536636</c:v>
                </c:pt>
                <c:pt idx="2445">
                  <c:v>535920</c:v>
                </c:pt>
                <c:pt idx="2446">
                  <c:v>535159</c:v>
                </c:pt>
                <c:pt idx="2447">
                  <c:v>534398</c:v>
                </c:pt>
                <c:pt idx="2448">
                  <c:v>533593</c:v>
                </c:pt>
                <c:pt idx="2449">
                  <c:v>532921</c:v>
                </c:pt>
                <c:pt idx="2450">
                  <c:v>532161</c:v>
                </c:pt>
                <c:pt idx="2451">
                  <c:v>531400</c:v>
                </c:pt>
                <c:pt idx="2452">
                  <c:v>530639</c:v>
                </c:pt>
                <c:pt idx="2453">
                  <c:v>529968</c:v>
                </c:pt>
                <c:pt idx="2454">
                  <c:v>529252</c:v>
                </c:pt>
                <c:pt idx="2455">
                  <c:v>528446</c:v>
                </c:pt>
                <c:pt idx="2456">
                  <c:v>527640</c:v>
                </c:pt>
                <c:pt idx="2457">
                  <c:v>526969</c:v>
                </c:pt>
                <c:pt idx="2458">
                  <c:v>526208</c:v>
                </c:pt>
                <c:pt idx="2459">
                  <c:v>525447</c:v>
                </c:pt>
                <c:pt idx="2460">
                  <c:v>525223</c:v>
                </c:pt>
                <c:pt idx="2461">
                  <c:v>525097</c:v>
                </c:pt>
                <c:pt idx="2462">
                  <c:v>525089</c:v>
                </c:pt>
                <c:pt idx="2463">
                  <c:v>524731</c:v>
                </c:pt>
                <c:pt idx="2464">
                  <c:v>523793</c:v>
                </c:pt>
                <c:pt idx="2465">
                  <c:v>522374</c:v>
                </c:pt>
                <c:pt idx="2466">
                  <c:v>521044</c:v>
                </c:pt>
                <c:pt idx="2467">
                  <c:v>519759</c:v>
                </c:pt>
                <c:pt idx="2468">
                  <c:v>518384</c:v>
                </c:pt>
                <c:pt idx="2469">
                  <c:v>517010</c:v>
                </c:pt>
                <c:pt idx="2470">
                  <c:v>515592</c:v>
                </c:pt>
                <c:pt idx="2471">
                  <c:v>514572</c:v>
                </c:pt>
                <c:pt idx="2472">
                  <c:v>513552</c:v>
                </c:pt>
                <c:pt idx="2473">
                  <c:v>512444</c:v>
                </c:pt>
                <c:pt idx="2474">
                  <c:v>511469</c:v>
                </c:pt>
                <c:pt idx="2475">
                  <c:v>510183</c:v>
                </c:pt>
                <c:pt idx="2476">
                  <c:v>508898</c:v>
                </c:pt>
                <c:pt idx="2477">
                  <c:v>507524</c:v>
                </c:pt>
                <c:pt idx="2478">
                  <c:v>506194</c:v>
                </c:pt>
                <c:pt idx="2479">
                  <c:v>504776</c:v>
                </c:pt>
                <c:pt idx="2480">
                  <c:v>503668</c:v>
                </c:pt>
                <c:pt idx="2481">
                  <c:v>502737</c:v>
                </c:pt>
                <c:pt idx="2482">
                  <c:v>501585</c:v>
                </c:pt>
                <c:pt idx="2483">
                  <c:v>500533</c:v>
                </c:pt>
                <c:pt idx="2484">
                  <c:v>499613</c:v>
                </c:pt>
                <c:pt idx="2485">
                  <c:v>498473</c:v>
                </c:pt>
                <c:pt idx="2486">
                  <c:v>497641</c:v>
                </c:pt>
                <c:pt idx="2487">
                  <c:v>496852</c:v>
                </c:pt>
                <c:pt idx="2488">
                  <c:v>496107</c:v>
                </c:pt>
                <c:pt idx="2489">
                  <c:v>495493</c:v>
                </c:pt>
                <c:pt idx="2490">
                  <c:v>494792</c:v>
                </c:pt>
                <c:pt idx="2491">
                  <c:v>494003</c:v>
                </c:pt>
                <c:pt idx="2492">
                  <c:v>493389</c:v>
                </c:pt>
                <c:pt idx="2493">
                  <c:v>492644</c:v>
                </c:pt>
                <c:pt idx="2494">
                  <c:v>491899</c:v>
                </c:pt>
                <c:pt idx="2495">
                  <c:v>491241</c:v>
                </c:pt>
                <c:pt idx="2496">
                  <c:v>490540</c:v>
                </c:pt>
                <c:pt idx="2497">
                  <c:v>489927</c:v>
                </c:pt>
                <c:pt idx="2498">
                  <c:v>489225</c:v>
                </c:pt>
                <c:pt idx="2499">
                  <c:v>488435</c:v>
                </c:pt>
                <c:pt idx="2500">
                  <c:v>487646</c:v>
                </c:pt>
                <c:pt idx="2501">
                  <c:v>487033</c:v>
                </c:pt>
                <c:pt idx="2502">
                  <c:v>486244</c:v>
                </c:pt>
                <c:pt idx="2503">
                  <c:v>485543</c:v>
                </c:pt>
                <c:pt idx="2504">
                  <c:v>484797</c:v>
                </c:pt>
                <c:pt idx="2505">
                  <c:v>484052</c:v>
                </c:pt>
                <c:pt idx="2506">
                  <c:v>483307</c:v>
                </c:pt>
                <c:pt idx="2507">
                  <c:v>482518</c:v>
                </c:pt>
                <c:pt idx="2508">
                  <c:v>481817</c:v>
                </c:pt>
                <c:pt idx="2509">
                  <c:v>481379</c:v>
                </c:pt>
                <c:pt idx="2510">
                  <c:v>480765</c:v>
                </c:pt>
                <c:pt idx="2511">
                  <c:v>480414</c:v>
                </c:pt>
                <c:pt idx="2512">
                  <c:v>479845</c:v>
                </c:pt>
                <c:pt idx="2513">
                  <c:v>478976</c:v>
                </c:pt>
                <c:pt idx="2514">
                  <c:v>477805</c:v>
                </c:pt>
                <c:pt idx="2515">
                  <c:v>476113</c:v>
                </c:pt>
                <c:pt idx="2516">
                  <c:v>474161</c:v>
                </c:pt>
                <c:pt idx="2517">
                  <c:v>472035</c:v>
                </c:pt>
                <c:pt idx="2518">
                  <c:v>470691</c:v>
                </c:pt>
                <c:pt idx="2519">
                  <c:v>469519</c:v>
                </c:pt>
                <c:pt idx="2520">
                  <c:v>468131</c:v>
                </c:pt>
                <c:pt idx="2521">
                  <c:v>466917</c:v>
                </c:pt>
                <c:pt idx="2522">
                  <c:v>465571</c:v>
                </c:pt>
                <c:pt idx="2523">
                  <c:v>464052</c:v>
                </c:pt>
                <c:pt idx="2524">
                  <c:v>462447</c:v>
                </c:pt>
                <c:pt idx="2525">
                  <c:v>460799</c:v>
                </c:pt>
                <c:pt idx="2526">
                  <c:v>459237</c:v>
                </c:pt>
                <c:pt idx="2527">
                  <c:v>457722</c:v>
                </c:pt>
                <c:pt idx="2528">
                  <c:v>456176</c:v>
                </c:pt>
                <c:pt idx="2529">
                  <c:v>454415</c:v>
                </c:pt>
                <c:pt idx="2530">
                  <c:v>452827</c:v>
                </c:pt>
                <c:pt idx="2531">
                  <c:v>451753</c:v>
                </c:pt>
                <c:pt idx="2532">
                  <c:v>450808</c:v>
                </c:pt>
                <c:pt idx="2533">
                  <c:v>449864</c:v>
                </c:pt>
                <c:pt idx="2534">
                  <c:v>449048</c:v>
                </c:pt>
                <c:pt idx="2535">
                  <c:v>448446</c:v>
                </c:pt>
                <c:pt idx="2536">
                  <c:v>447630</c:v>
                </c:pt>
                <c:pt idx="2537">
                  <c:v>446986</c:v>
                </c:pt>
                <c:pt idx="2538">
                  <c:v>445955</c:v>
                </c:pt>
                <c:pt idx="2539">
                  <c:v>444667</c:v>
                </c:pt>
                <c:pt idx="2540">
                  <c:v>443378</c:v>
                </c:pt>
                <c:pt idx="2541">
                  <c:v>442133</c:v>
                </c:pt>
                <c:pt idx="2542">
                  <c:v>440844</c:v>
                </c:pt>
                <c:pt idx="2543">
                  <c:v>439684</c:v>
                </c:pt>
                <c:pt idx="2544">
                  <c:v>438310</c:v>
                </c:pt>
                <c:pt idx="2545">
                  <c:v>437064</c:v>
                </c:pt>
                <c:pt idx="2546">
                  <c:v>435785</c:v>
                </c:pt>
                <c:pt idx="2547">
                  <c:v>434552</c:v>
                </c:pt>
                <c:pt idx="2548">
                  <c:v>433065</c:v>
                </c:pt>
                <c:pt idx="2549">
                  <c:v>431535</c:v>
                </c:pt>
                <c:pt idx="2550">
                  <c:v>430047</c:v>
                </c:pt>
                <c:pt idx="2551">
                  <c:v>428432</c:v>
                </c:pt>
                <c:pt idx="2552">
                  <c:v>426945</c:v>
                </c:pt>
                <c:pt idx="2553">
                  <c:v>425797</c:v>
                </c:pt>
                <c:pt idx="2554">
                  <c:v>424777</c:v>
                </c:pt>
                <c:pt idx="2555">
                  <c:v>423459</c:v>
                </c:pt>
                <c:pt idx="2556">
                  <c:v>422311</c:v>
                </c:pt>
                <c:pt idx="2557">
                  <c:v>421334</c:v>
                </c:pt>
                <c:pt idx="2558">
                  <c:v>420356</c:v>
                </c:pt>
                <c:pt idx="2559">
                  <c:v>419719</c:v>
                </c:pt>
                <c:pt idx="2560">
                  <c:v>418954</c:v>
                </c:pt>
                <c:pt idx="2561">
                  <c:v>418316</c:v>
                </c:pt>
                <c:pt idx="2562">
                  <c:v>417721</c:v>
                </c:pt>
                <c:pt idx="2563">
                  <c:v>417041</c:v>
                </c:pt>
                <c:pt idx="2564">
                  <c:v>416276</c:v>
                </c:pt>
                <c:pt idx="2565">
                  <c:v>415851</c:v>
                </c:pt>
                <c:pt idx="2566">
                  <c:v>415554</c:v>
                </c:pt>
                <c:pt idx="2567">
                  <c:v>415132</c:v>
                </c:pt>
                <c:pt idx="2568">
                  <c:v>414207</c:v>
                </c:pt>
                <c:pt idx="2569">
                  <c:v>413325</c:v>
                </c:pt>
                <c:pt idx="2570">
                  <c:v>412358</c:v>
                </c:pt>
                <c:pt idx="2571">
                  <c:v>411433</c:v>
                </c:pt>
                <c:pt idx="2572">
                  <c:v>410971</c:v>
                </c:pt>
                <c:pt idx="2573">
                  <c:v>410256</c:v>
                </c:pt>
                <c:pt idx="2574">
                  <c:v>410593</c:v>
                </c:pt>
                <c:pt idx="2575">
                  <c:v>410298</c:v>
                </c:pt>
                <c:pt idx="2576">
                  <c:v>410130</c:v>
                </c:pt>
                <c:pt idx="2577">
                  <c:v>410088</c:v>
                </c:pt>
                <c:pt idx="2578">
                  <c:v>410046</c:v>
                </c:pt>
                <c:pt idx="2579">
                  <c:v>409962</c:v>
                </c:pt>
                <c:pt idx="2580">
                  <c:v>409962</c:v>
                </c:pt>
                <c:pt idx="2581">
                  <c:v>409920</c:v>
                </c:pt>
                <c:pt idx="2582">
                  <c:v>409962</c:v>
                </c:pt>
                <c:pt idx="2583">
                  <c:v>409962</c:v>
                </c:pt>
                <c:pt idx="2584">
                  <c:v>409920</c:v>
                </c:pt>
                <c:pt idx="2585">
                  <c:v>409878</c:v>
                </c:pt>
                <c:pt idx="2586">
                  <c:v>409878</c:v>
                </c:pt>
                <c:pt idx="2587">
                  <c:v>409920</c:v>
                </c:pt>
                <c:pt idx="2588">
                  <c:v>409836</c:v>
                </c:pt>
                <c:pt idx="2589">
                  <c:v>409794</c:v>
                </c:pt>
                <c:pt idx="2590">
                  <c:v>409794</c:v>
                </c:pt>
                <c:pt idx="2591">
                  <c:v>409794</c:v>
                </c:pt>
                <c:pt idx="2592">
                  <c:v>409836</c:v>
                </c:pt>
                <c:pt idx="2593">
                  <c:v>409752</c:v>
                </c:pt>
                <c:pt idx="2594">
                  <c:v>409710</c:v>
                </c:pt>
                <c:pt idx="2595">
                  <c:v>409626</c:v>
                </c:pt>
                <c:pt idx="2596">
                  <c:v>409626</c:v>
                </c:pt>
                <c:pt idx="2597">
                  <c:v>409878</c:v>
                </c:pt>
                <c:pt idx="2598">
                  <c:v>409668</c:v>
                </c:pt>
                <c:pt idx="2599">
                  <c:v>409626</c:v>
                </c:pt>
                <c:pt idx="2600">
                  <c:v>409542</c:v>
                </c:pt>
                <c:pt idx="2601">
                  <c:v>409584</c:v>
                </c:pt>
                <c:pt idx="2602">
                  <c:v>409542</c:v>
                </c:pt>
                <c:pt idx="2603">
                  <c:v>409290</c:v>
                </c:pt>
                <c:pt idx="2604">
                  <c:v>408953</c:v>
                </c:pt>
                <c:pt idx="2605">
                  <c:v>408743</c:v>
                </c:pt>
                <c:pt idx="2606">
                  <c:v>408449</c:v>
                </c:pt>
                <c:pt idx="2607">
                  <c:v>408239</c:v>
                </c:pt>
                <c:pt idx="2608">
                  <c:v>408239</c:v>
                </c:pt>
                <c:pt idx="2609">
                  <c:v>408281</c:v>
                </c:pt>
                <c:pt idx="2610">
                  <c:v>408323</c:v>
                </c:pt>
                <c:pt idx="2611">
                  <c:v>408323</c:v>
                </c:pt>
                <c:pt idx="2612">
                  <c:v>408239</c:v>
                </c:pt>
                <c:pt idx="2613">
                  <c:v>408239</c:v>
                </c:pt>
                <c:pt idx="2614">
                  <c:v>408281</c:v>
                </c:pt>
                <c:pt idx="2615">
                  <c:v>408323</c:v>
                </c:pt>
                <c:pt idx="2616">
                  <c:v>408281</c:v>
                </c:pt>
                <c:pt idx="2617">
                  <c:v>408281</c:v>
                </c:pt>
                <c:pt idx="2618">
                  <c:v>407903</c:v>
                </c:pt>
                <c:pt idx="2619">
                  <c:v>407524</c:v>
                </c:pt>
                <c:pt idx="2620">
                  <c:v>407440</c:v>
                </c:pt>
                <c:pt idx="2621">
                  <c:v>407356</c:v>
                </c:pt>
                <c:pt idx="2622">
                  <c:v>407230</c:v>
                </c:pt>
                <c:pt idx="2623">
                  <c:v>407146</c:v>
                </c:pt>
                <c:pt idx="2624">
                  <c:v>407230</c:v>
                </c:pt>
                <c:pt idx="2625">
                  <c:v>407356</c:v>
                </c:pt>
                <c:pt idx="2626">
                  <c:v>407398</c:v>
                </c:pt>
                <c:pt idx="2627">
                  <c:v>407482</c:v>
                </c:pt>
                <c:pt idx="2628">
                  <c:v>407566</c:v>
                </c:pt>
                <c:pt idx="2629">
                  <c:v>407651</c:v>
                </c:pt>
                <c:pt idx="2630">
                  <c:v>407482</c:v>
                </c:pt>
                <c:pt idx="2631">
                  <c:v>407482</c:v>
                </c:pt>
                <c:pt idx="2632">
                  <c:v>407482</c:v>
                </c:pt>
                <c:pt idx="2633">
                  <c:v>407566</c:v>
                </c:pt>
                <c:pt idx="2634">
                  <c:v>407440</c:v>
                </c:pt>
                <c:pt idx="2635">
                  <c:v>407861</c:v>
                </c:pt>
                <c:pt idx="2636">
                  <c:v>407903</c:v>
                </c:pt>
                <c:pt idx="2637">
                  <c:v>407861</c:v>
                </c:pt>
                <c:pt idx="2638">
                  <c:v>407945</c:v>
                </c:pt>
                <c:pt idx="2639">
                  <c:v>407693</c:v>
                </c:pt>
                <c:pt idx="2640">
                  <c:v>407777</c:v>
                </c:pt>
                <c:pt idx="2641">
                  <c:v>407693</c:v>
                </c:pt>
                <c:pt idx="2642">
                  <c:v>407651</c:v>
                </c:pt>
                <c:pt idx="2643">
                  <c:v>407651</c:v>
                </c:pt>
                <c:pt idx="2644">
                  <c:v>407651</c:v>
                </c:pt>
                <c:pt idx="2645">
                  <c:v>407693</c:v>
                </c:pt>
                <c:pt idx="2646">
                  <c:v>407566</c:v>
                </c:pt>
                <c:pt idx="2647">
                  <c:v>407693</c:v>
                </c:pt>
                <c:pt idx="2648">
                  <c:v>407608</c:v>
                </c:pt>
                <c:pt idx="2649">
                  <c:v>407608</c:v>
                </c:pt>
                <c:pt idx="2650">
                  <c:v>407566</c:v>
                </c:pt>
                <c:pt idx="2651">
                  <c:v>407524</c:v>
                </c:pt>
                <c:pt idx="2652">
                  <c:v>407482</c:v>
                </c:pt>
                <c:pt idx="2653">
                  <c:v>407524</c:v>
                </c:pt>
                <c:pt idx="2654">
                  <c:v>407398</c:v>
                </c:pt>
                <c:pt idx="2655">
                  <c:v>407314</c:v>
                </c:pt>
                <c:pt idx="2656">
                  <c:v>407398</c:v>
                </c:pt>
                <c:pt idx="2657">
                  <c:v>406936</c:v>
                </c:pt>
                <c:pt idx="2658">
                  <c:v>406517</c:v>
                </c:pt>
                <c:pt idx="2659">
                  <c:v>406475</c:v>
                </c:pt>
                <c:pt idx="2660">
                  <c:v>406559</c:v>
                </c:pt>
                <c:pt idx="2661">
                  <c:v>406349</c:v>
                </c:pt>
                <c:pt idx="2662">
                  <c:v>406391</c:v>
                </c:pt>
                <c:pt idx="2663">
                  <c:v>406349</c:v>
                </c:pt>
                <c:pt idx="2664">
                  <c:v>406307</c:v>
                </c:pt>
                <c:pt idx="2665">
                  <c:v>406265</c:v>
                </c:pt>
                <c:pt idx="2666">
                  <c:v>406265</c:v>
                </c:pt>
                <c:pt idx="2667">
                  <c:v>406265</c:v>
                </c:pt>
                <c:pt idx="2668">
                  <c:v>406180</c:v>
                </c:pt>
                <c:pt idx="2669">
                  <c:v>406265</c:v>
                </c:pt>
                <c:pt idx="2670">
                  <c:v>406096</c:v>
                </c:pt>
                <c:pt idx="2671">
                  <c:v>406096</c:v>
                </c:pt>
                <c:pt idx="2672">
                  <c:v>406012</c:v>
                </c:pt>
                <c:pt idx="2673">
                  <c:v>406054</c:v>
                </c:pt>
                <c:pt idx="2674">
                  <c:v>405886</c:v>
                </c:pt>
                <c:pt idx="2675">
                  <c:v>405844</c:v>
                </c:pt>
                <c:pt idx="2676">
                  <c:v>405760</c:v>
                </c:pt>
                <c:pt idx="2677">
                  <c:v>405550</c:v>
                </c:pt>
                <c:pt idx="2678">
                  <c:v>404878</c:v>
                </c:pt>
                <c:pt idx="2679">
                  <c:v>404037</c:v>
                </c:pt>
                <c:pt idx="2680">
                  <c:v>402776</c:v>
                </c:pt>
                <c:pt idx="2681">
                  <c:v>401515</c:v>
                </c:pt>
                <c:pt idx="2682">
                  <c:v>400254</c:v>
                </c:pt>
                <c:pt idx="2683">
                  <c:v>399119</c:v>
                </c:pt>
                <c:pt idx="2684">
                  <c:v>398364</c:v>
                </c:pt>
                <c:pt idx="2685">
                  <c:v>398290</c:v>
                </c:pt>
                <c:pt idx="2686">
                  <c:v>397902</c:v>
                </c:pt>
                <c:pt idx="2687">
                  <c:v>396641</c:v>
                </c:pt>
                <c:pt idx="2688">
                  <c:v>395380</c:v>
                </c:pt>
                <c:pt idx="2689">
                  <c:v>394162</c:v>
                </c:pt>
                <c:pt idx="2690">
                  <c:v>392958</c:v>
                </c:pt>
                <c:pt idx="2691">
                  <c:v>391878</c:v>
                </c:pt>
                <c:pt idx="2692">
                  <c:v>390923</c:v>
                </c:pt>
                <c:pt idx="2693">
                  <c:v>390300</c:v>
                </c:pt>
                <c:pt idx="2694">
                  <c:v>389997</c:v>
                </c:pt>
                <c:pt idx="2695">
                  <c:v>389594</c:v>
                </c:pt>
                <c:pt idx="2696">
                  <c:v>389220</c:v>
                </c:pt>
                <c:pt idx="2697">
                  <c:v>388888</c:v>
                </c:pt>
                <c:pt idx="2698">
                  <c:v>388514</c:v>
                </c:pt>
                <c:pt idx="2699">
                  <c:v>387974</c:v>
                </c:pt>
                <c:pt idx="2700">
                  <c:v>387226</c:v>
                </c:pt>
                <c:pt idx="2701">
                  <c:v>386479</c:v>
                </c:pt>
                <c:pt idx="2702">
                  <c:v>385939</c:v>
                </c:pt>
                <c:pt idx="2703">
                  <c:v>384984</c:v>
                </c:pt>
                <c:pt idx="2704">
                  <c:v>383987</c:v>
                </c:pt>
                <c:pt idx="2705">
                  <c:v>383156</c:v>
                </c:pt>
                <c:pt idx="2706">
                  <c:v>382243</c:v>
                </c:pt>
                <c:pt idx="2707">
                  <c:v>381205</c:v>
                </c:pt>
                <c:pt idx="2708">
                  <c:v>380332</c:v>
                </c:pt>
                <c:pt idx="2709">
                  <c:v>379419</c:v>
                </c:pt>
                <c:pt idx="2710">
                  <c:v>378422</c:v>
                </c:pt>
                <c:pt idx="2711">
                  <c:v>377466</c:v>
                </c:pt>
                <c:pt idx="2712">
                  <c:v>376386</c:v>
                </c:pt>
                <c:pt idx="2713">
                  <c:v>375265</c:v>
                </c:pt>
                <c:pt idx="2714">
                  <c:v>373936</c:v>
                </c:pt>
                <c:pt idx="2715">
                  <c:v>372702</c:v>
                </c:pt>
                <c:pt idx="2716">
                  <c:v>371594</c:v>
                </c:pt>
                <c:pt idx="2717">
                  <c:v>370363</c:v>
                </c:pt>
                <c:pt idx="2718">
                  <c:v>369051</c:v>
                </c:pt>
                <c:pt idx="2719">
                  <c:v>367861</c:v>
                </c:pt>
                <c:pt idx="2720">
                  <c:v>366631</c:v>
                </c:pt>
                <c:pt idx="2721">
                  <c:v>365564</c:v>
                </c:pt>
                <c:pt idx="2722">
                  <c:v>364744</c:v>
                </c:pt>
                <c:pt idx="2723">
                  <c:v>363759</c:v>
                </c:pt>
                <c:pt idx="2724">
                  <c:v>362775</c:v>
                </c:pt>
                <c:pt idx="2725">
                  <c:v>361872</c:v>
                </c:pt>
                <c:pt idx="2726">
                  <c:v>360765</c:v>
                </c:pt>
                <c:pt idx="2727">
                  <c:v>359697</c:v>
                </c:pt>
                <c:pt idx="2728">
                  <c:v>358304</c:v>
                </c:pt>
                <c:pt idx="2729">
                  <c:v>357155</c:v>
                </c:pt>
                <c:pt idx="2730">
                  <c:v>356088</c:v>
                </c:pt>
                <c:pt idx="2731">
                  <c:v>355104</c:v>
                </c:pt>
                <c:pt idx="2732">
                  <c:v>354120</c:v>
                </c:pt>
                <c:pt idx="2733">
                  <c:v>353176</c:v>
                </c:pt>
                <c:pt idx="2734">
                  <c:v>351919</c:v>
                </c:pt>
                <c:pt idx="2735">
                  <c:v>350340</c:v>
                </c:pt>
                <c:pt idx="2736">
                  <c:v>348962</c:v>
                </c:pt>
                <c:pt idx="2737">
                  <c:v>347423</c:v>
                </c:pt>
                <c:pt idx="2738">
                  <c:v>346005</c:v>
                </c:pt>
                <c:pt idx="2739">
                  <c:v>344709</c:v>
                </c:pt>
                <c:pt idx="2740">
                  <c:v>343778</c:v>
                </c:pt>
                <c:pt idx="2741">
                  <c:v>342927</c:v>
                </c:pt>
                <c:pt idx="2742">
                  <c:v>342482</c:v>
                </c:pt>
                <c:pt idx="2743">
                  <c:v>342603</c:v>
                </c:pt>
                <c:pt idx="2744">
                  <c:v>342684</c:v>
                </c:pt>
                <c:pt idx="2745">
                  <c:v>342806</c:v>
                </c:pt>
                <c:pt idx="2746">
                  <c:v>342968</c:v>
                </c:pt>
                <c:pt idx="2747">
                  <c:v>343049</c:v>
                </c:pt>
                <c:pt idx="2748">
                  <c:v>343130</c:v>
                </c:pt>
                <c:pt idx="2749">
                  <c:v>343251</c:v>
                </c:pt>
                <c:pt idx="2750">
                  <c:v>343413</c:v>
                </c:pt>
                <c:pt idx="2751">
                  <c:v>343575</c:v>
                </c:pt>
                <c:pt idx="2752">
                  <c:v>343737</c:v>
                </c:pt>
                <c:pt idx="2753">
                  <c:v>343778</c:v>
                </c:pt>
                <c:pt idx="2754">
                  <c:v>343778</c:v>
                </c:pt>
                <c:pt idx="2755">
                  <c:v>344102</c:v>
                </c:pt>
                <c:pt idx="2756">
                  <c:v>344223</c:v>
                </c:pt>
                <c:pt idx="2757">
                  <c:v>344264</c:v>
                </c:pt>
                <c:pt idx="2758">
                  <c:v>344385</c:v>
                </c:pt>
                <c:pt idx="2759">
                  <c:v>344507</c:v>
                </c:pt>
                <c:pt idx="2760">
                  <c:v>344628</c:v>
                </c:pt>
                <c:pt idx="2761">
                  <c:v>344709</c:v>
                </c:pt>
                <c:pt idx="2762">
                  <c:v>344871</c:v>
                </c:pt>
                <c:pt idx="2763">
                  <c:v>344952</c:v>
                </c:pt>
                <c:pt idx="2764">
                  <c:v>345155</c:v>
                </c:pt>
                <c:pt idx="2765">
                  <c:v>345236</c:v>
                </c:pt>
                <c:pt idx="2766">
                  <c:v>345398</c:v>
                </c:pt>
                <c:pt idx="2767">
                  <c:v>345479</c:v>
                </c:pt>
                <c:pt idx="2768">
                  <c:v>345641</c:v>
                </c:pt>
                <c:pt idx="2769">
                  <c:v>345722</c:v>
                </c:pt>
                <c:pt idx="2770">
                  <c:v>345884</c:v>
                </c:pt>
                <c:pt idx="2771">
                  <c:v>346005</c:v>
                </c:pt>
                <c:pt idx="2772">
                  <c:v>346127</c:v>
                </c:pt>
                <c:pt idx="2773">
                  <c:v>346289</c:v>
                </c:pt>
                <c:pt idx="2774">
                  <c:v>346451</c:v>
                </c:pt>
                <c:pt idx="2775">
                  <c:v>346410</c:v>
                </c:pt>
                <c:pt idx="2776">
                  <c:v>346572</c:v>
                </c:pt>
                <c:pt idx="2777">
                  <c:v>346653</c:v>
                </c:pt>
                <c:pt idx="2778">
                  <c:v>346653</c:v>
                </c:pt>
                <c:pt idx="2779">
                  <c:v>346775</c:v>
                </c:pt>
                <c:pt idx="2780">
                  <c:v>346937</c:v>
                </c:pt>
                <c:pt idx="2781">
                  <c:v>346977</c:v>
                </c:pt>
                <c:pt idx="2782">
                  <c:v>347058</c:v>
                </c:pt>
                <c:pt idx="2783">
                  <c:v>347220</c:v>
                </c:pt>
                <c:pt idx="2784">
                  <c:v>347301</c:v>
                </c:pt>
                <c:pt idx="2785">
                  <c:v>347423</c:v>
                </c:pt>
                <c:pt idx="2786">
                  <c:v>347544</c:v>
                </c:pt>
                <c:pt idx="2787">
                  <c:v>347625</c:v>
                </c:pt>
                <c:pt idx="2788">
                  <c:v>347666</c:v>
                </c:pt>
                <c:pt idx="2789">
                  <c:v>347787</c:v>
                </c:pt>
                <c:pt idx="2790">
                  <c:v>347909</c:v>
                </c:pt>
                <c:pt idx="2791">
                  <c:v>347949</c:v>
                </c:pt>
                <c:pt idx="2792">
                  <c:v>348030</c:v>
                </c:pt>
                <c:pt idx="2793">
                  <c:v>348233</c:v>
                </c:pt>
                <c:pt idx="2794">
                  <c:v>348233</c:v>
                </c:pt>
                <c:pt idx="2795">
                  <c:v>348314</c:v>
                </c:pt>
                <c:pt idx="2796">
                  <c:v>348476</c:v>
                </c:pt>
                <c:pt idx="2797">
                  <c:v>348476</c:v>
                </c:pt>
                <c:pt idx="2798">
                  <c:v>348597</c:v>
                </c:pt>
                <c:pt idx="2799">
                  <c:v>348678</c:v>
                </c:pt>
                <c:pt idx="2800">
                  <c:v>348678</c:v>
                </c:pt>
                <c:pt idx="2801">
                  <c:v>348800</c:v>
                </c:pt>
                <c:pt idx="2802">
                  <c:v>348881</c:v>
                </c:pt>
                <c:pt idx="2803">
                  <c:v>349003</c:v>
                </c:pt>
                <c:pt idx="2804">
                  <c:v>349084</c:v>
                </c:pt>
                <c:pt idx="2805">
                  <c:v>349044</c:v>
                </c:pt>
                <c:pt idx="2806">
                  <c:v>349084</c:v>
                </c:pt>
                <c:pt idx="2807">
                  <c:v>349165</c:v>
                </c:pt>
                <c:pt idx="2808">
                  <c:v>349246</c:v>
                </c:pt>
                <c:pt idx="2809">
                  <c:v>349368</c:v>
                </c:pt>
                <c:pt idx="2810">
                  <c:v>349489</c:v>
                </c:pt>
                <c:pt idx="2811">
                  <c:v>349570</c:v>
                </c:pt>
                <c:pt idx="2812">
                  <c:v>349651</c:v>
                </c:pt>
                <c:pt idx="2813">
                  <c:v>349773</c:v>
                </c:pt>
                <c:pt idx="2814">
                  <c:v>349813</c:v>
                </c:pt>
                <c:pt idx="2815">
                  <c:v>349975</c:v>
                </c:pt>
                <c:pt idx="2816">
                  <c:v>349975</c:v>
                </c:pt>
                <c:pt idx="2817">
                  <c:v>350056</c:v>
                </c:pt>
                <c:pt idx="2818">
                  <c:v>350178</c:v>
                </c:pt>
                <c:pt idx="2819">
                  <c:v>350299</c:v>
                </c:pt>
                <c:pt idx="2820">
                  <c:v>350340</c:v>
                </c:pt>
                <c:pt idx="2821">
                  <c:v>350542</c:v>
                </c:pt>
                <c:pt idx="2822">
                  <c:v>350623</c:v>
                </c:pt>
                <c:pt idx="2823">
                  <c:v>350704</c:v>
                </c:pt>
                <c:pt idx="2824">
                  <c:v>350785</c:v>
                </c:pt>
                <c:pt idx="2825">
                  <c:v>350907</c:v>
                </c:pt>
                <c:pt idx="2826">
                  <c:v>350988</c:v>
                </c:pt>
                <c:pt idx="2827">
                  <c:v>351028</c:v>
                </c:pt>
                <c:pt idx="2828">
                  <c:v>351271</c:v>
                </c:pt>
                <c:pt idx="2829">
                  <c:v>351271</c:v>
                </c:pt>
                <c:pt idx="2830">
                  <c:v>351352</c:v>
                </c:pt>
                <c:pt idx="2831">
                  <c:v>351514</c:v>
                </c:pt>
                <c:pt idx="2832">
                  <c:v>351595</c:v>
                </c:pt>
                <c:pt idx="2833">
                  <c:v>351676</c:v>
                </c:pt>
                <c:pt idx="2834">
                  <c:v>351879</c:v>
                </c:pt>
                <c:pt idx="2835">
                  <c:v>351838</c:v>
                </c:pt>
                <c:pt idx="2836">
                  <c:v>351879</c:v>
                </c:pt>
                <c:pt idx="2837">
                  <c:v>351960</c:v>
                </c:pt>
                <c:pt idx="2838">
                  <c:v>352000</c:v>
                </c:pt>
                <c:pt idx="2839">
                  <c:v>352122</c:v>
                </c:pt>
                <c:pt idx="2840">
                  <c:v>352162</c:v>
                </c:pt>
                <c:pt idx="2841">
                  <c:v>352284</c:v>
                </c:pt>
                <c:pt idx="2842">
                  <c:v>352162</c:v>
                </c:pt>
                <c:pt idx="2843">
                  <c:v>352041</c:v>
                </c:pt>
                <c:pt idx="2844">
                  <c:v>351960</c:v>
                </c:pt>
                <c:pt idx="2845">
                  <c:v>351879</c:v>
                </c:pt>
                <c:pt idx="2846">
                  <c:v>351757</c:v>
                </c:pt>
                <c:pt idx="2847">
                  <c:v>351717</c:v>
                </c:pt>
                <c:pt idx="2848">
                  <c:v>351676</c:v>
                </c:pt>
                <c:pt idx="2849">
                  <c:v>351595</c:v>
                </c:pt>
                <c:pt idx="2850">
                  <c:v>351514</c:v>
                </c:pt>
                <c:pt idx="2851">
                  <c:v>351433</c:v>
                </c:pt>
                <c:pt idx="2852">
                  <c:v>351312</c:v>
                </c:pt>
                <c:pt idx="2853">
                  <c:v>351231</c:v>
                </c:pt>
                <c:pt idx="2854">
                  <c:v>351150</c:v>
                </c:pt>
                <c:pt idx="2855">
                  <c:v>351069</c:v>
                </c:pt>
                <c:pt idx="2856">
                  <c:v>351069</c:v>
                </c:pt>
                <c:pt idx="2857">
                  <c:v>350947</c:v>
                </c:pt>
                <c:pt idx="2858">
                  <c:v>350826</c:v>
                </c:pt>
                <c:pt idx="2859">
                  <c:v>351150</c:v>
                </c:pt>
                <c:pt idx="2860">
                  <c:v>351271</c:v>
                </c:pt>
                <c:pt idx="2861">
                  <c:v>351514</c:v>
                </c:pt>
                <c:pt idx="2862">
                  <c:v>351474</c:v>
                </c:pt>
                <c:pt idx="2863">
                  <c:v>351271</c:v>
                </c:pt>
                <c:pt idx="2864">
                  <c:v>350745</c:v>
                </c:pt>
                <c:pt idx="2865">
                  <c:v>350056</c:v>
                </c:pt>
                <c:pt idx="2866">
                  <c:v>349449</c:v>
                </c:pt>
                <c:pt idx="2867">
                  <c:v>348476</c:v>
                </c:pt>
                <c:pt idx="2868">
                  <c:v>347747</c:v>
                </c:pt>
                <c:pt idx="2869">
                  <c:v>346937</c:v>
                </c:pt>
                <c:pt idx="2870">
                  <c:v>346167</c:v>
                </c:pt>
                <c:pt idx="2871">
                  <c:v>345560</c:v>
                </c:pt>
                <c:pt idx="2872">
                  <c:v>344871</c:v>
                </c:pt>
                <c:pt idx="2873">
                  <c:v>344588</c:v>
                </c:pt>
                <c:pt idx="2874">
                  <c:v>344304</c:v>
                </c:pt>
                <c:pt idx="2875">
                  <c:v>344183</c:v>
                </c:pt>
                <c:pt idx="2876">
                  <c:v>344142</c:v>
                </c:pt>
                <c:pt idx="2877">
                  <c:v>344142</c:v>
                </c:pt>
                <c:pt idx="2878">
                  <c:v>344345</c:v>
                </c:pt>
                <c:pt idx="2879">
                  <c:v>344466</c:v>
                </c:pt>
                <c:pt idx="2880">
                  <c:v>344750</c:v>
                </c:pt>
                <c:pt idx="2881">
                  <c:v>345033</c:v>
                </c:pt>
                <c:pt idx="2882">
                  <c:v>345357</c:v>
                </c:pt>
                <c:pt idx="2883">
                  <c:v>345762</c:v>
                </c:pt>
                <c:pt idx="2884">
                  <c:v>345965</c:v>
                </c:pt>
                <c:pt idx="2885">
                  <c:v>346208</c:v>
                </c:pt>
                <c:pt idx="2886">
                  <c:v>346532</c:v>
                </c:pt>
                <c:pt idx="2887">
                  <c:v>346572</c:v>
                </c:pt>
                <c:pt idx="2888">
                  <c:v>346491</c:v>
                </c:pt>
                <c:pt idx="2889">
                  <c:v>346613</c:v>
                </c:pt>
                <c:pt idx="2890">
                  <c:v>346856</c:v>
                </c:pt>
                <c:pt idx="2891">
                  <c:v>347099</c:v>
                </c:pt>
                <c:pt idx="2892">
                  <c:v>347463</c:v>
                </c:pt>
                <c:pt idx="2893">
                  <c:v>347990</c:v>
                </c:pt>
                <c:pt idx="2894">
                  <c:v>349084</c:v>
                </c:pt>
                <c:pt idx="2895">
                  <c:v>350218</c:v>
                </c:pt>
                <c:pt idx="2896">
                  <c:v>351798</c:v>
                </c:pt>
                <c:pt idx="2897">
                  <c:v>353463</c:v>
                </c:pt>
                <c:pt idx="2898">
                  <c:v>355145</c:v>
                </c:pt>
                <c:pt idx="2899">
                  <c:v>356868</c:v>
                </c:pt>
                <c:pt idx="2900">
                  <c:v>358509</c:v>
                </c:pt>
                <c:pt idx="2901">
                  <c:v>360190</c:v>
                </c:pt>
                <c:pt idx="2902">
                  <c:v>361831</c:v>
                </c:pt>
                <c:pt idx="2903">
                  <c:v>363513</c:v>
                </c:pt>
                <c:pt idx="2904">
                  <c:v>365195</c:v>
                </c:pt>
                <c:pt idx="2905">
                  <c:v>366795</c:v>
                </c:pt>
                <c:pt idx="2906">
                  <c:v>368600</c:v>
                </c:pt>
                <c:pt idx="2907">
                  <c:v>370158</c:v>
                </c:pt>
                <c:pt idx="2908">
                  <c:v>371963</c:v>
                </c:pt>
                <c:pt idx="2909">
                  <c:v>373604</c:v>
                </c:pt>
                <c:pt idx="2910">
                  <c:v>375306</c:v>
                </c:pt>
                <c:pt idx="2911">
                  <c:v>377051</c:v>
                </c:pt>
                <c:pt idx="2912">
                  <c:v>378630</c:v>
                </c:pt>
                <c:pt idx="2913">
                  <c:v>380374</c:v>
                </c:pt>
                <c:pt idx="2914">
                  <c:v>381911</c:v>
                </c:pt>
                <c:pt idx="2915">
                  <c:v>383655</c:v>
                </c:pt>
                <c:pt idx="2916">
                  <c:v>384278</c:v>
                </c:pt>
                <c:pt idx="2917">
                  <c:v>384236</c:v>
                </c:pt>
                <c:pt idx="2918">
                  <c:v>384278</c:v>
                </c:pt>
                <c:pt idx="2919">
                  <c:v>384153</c:v>
                </c:pt>
                <c:pt idx="2920">
                  <c:v>384195</c:v>
                </c:pt>
                <c:pt idx="2921">
                  <c:v>384153</c:v>
                </c:pt>
                <c:pt idx="2922">
                  <c:v>384195</c:v>
                </c:pt>
                <c:pt idx="2923">
                  <c:v>383987</c:v>
                </c:pt>
                <c:pt idx="2924">
                  <c:v>384029</c:v>
                </c:pt>
                <c:pt idx="2925">
                  <c:v>384029</c:v>
                </c:pt>
                <c:pt idx="2926">
                  <c:v>383904</c:v>
                </c:pt>
                <c:pt idx="2927">
                  <c:v>383946</c:v>
                </c:pt>
                <c:pt idx="2928">
                  <c:v>383862</c:v>
                </c:pt>
                <c:pt idx="2929">
                  <c:v>384402</c:v>
                </c:pt>
                <c:pt idx="2930">
                  <c:v>384319</c:v>
                </c:pt>
                <c:pt idx="2931">
                  <c:v>384319</c:v>
                </c:pt>
                <c:pt idx="2932">
                  <c:v>384361</c:v>
                </c:pt>
                <c:pt idx="2933">
                  <c:v>384278</c:v>
                </c:pt>
                <c:pt idx="2934">
                  <c:v>384652</c:v>
                </c:pt>
                <c:pt idx="2935">
                  <c:v>384610</c:v>
                </c:pt>
                <c:pt idx="2936">
                  <c:v>384652</c:v>
                </c:pt>
                <c:pt idx="2937">
                  <c:v>384610</c:v>
                </c:pt>
                <c:pt idx="2938">
                  <c:v>384527</c:v>
                </c:pt>
                <c:pt idx="2939">
                  <c:v>384652</c:v>
                </c:pt>
                <c:pt idx="2940">
                  <c:v>384402</c:v>
                </c:pt>
                <c:pt idx="2941">
                  <c:v>384568</c:v>
                </c:pt>
                <c:pt idx="2942">
                  <c:v>384402</c:v>
                </c:pt>
                <c:pt idx="2943">
                  <c:v>384485</c:v>
                </c:pt>
                <c:pt idx="2944">
                  <c:v>384361</c:v>
                </c:pt>
                <c:pt idx="2945">
                  <c:v>384361</c:v>
                </c:pt>
                <c:pt idx="2946">
                  <c:v>384444</c:v>
                </c:pt>
                <c:pt idx="2947">
                  <c:v>384278</c:v>
                </c:pt>
                <c:pt idx="2948">
                  <c:v>384236</c:v>
                </c:pt>
                <c:pt idx="2949">
                  <c:v>384278</c:v>
                </c:pt>
                <c:pt idx="2950">
                  <c:v>384319</c:v>
                </c:pt>
                <c:pt idx="2951">
                  <c:v>384195</c:v>
                </c:pt>
                <c:pt idx="2952">
                  <c:v>384195</c:v>
                </c:pt>
                <c:pt idx="2953">
                  <c:v>384236</c:v>
                </c:pt>
                <c:pt idx="2954">
                  <c:v>384278</c:v>
                </c:pt>
                <c:pt idx="2955">
                  <c:v>384195</c:v>
                </c:pt>
                <c:pt idx="2956">
                  <c:v>384153</c:v>
                </c:pt>
                <c:pt idx="2957">
                  <c:v>384070</c:v>
                </c:pt>
                <c:pt idx="2958">
                  <c:v>384029</c:v>
                </c:pt>
                <c:pt idx="2959">
                  <c:v>384070</c:v>
                </c:pt>
                <c:pt idx="2960">
                  <c:v>383987</c:v>
                </c:pt>
                <c:pt idx="2961">
                  <c:v>383987</c:v>
                </c:pt>
                <c:pt idx="2962">
                  <c:v>384029</c:v>
                </c:pt>
                <c:pt idx="2963">
                  <c:v>383987</c:v>
                </c:pt>
                <c:pt idx="2964">
                  <c:v>383904</c:v>
                </c:pt>
                <c:pt idx="2965">
                  <c:v>383946</c:v>
                </c:pt>
                <c:pt idx="2966">
                  <c:v>383862</c:v>
                </c:pt>
                <c:pt idx="2967">
                  <c:v>383904</c:v>
                </c:pt>
                <c:pt idx="2968">
                  <c:v>383862</c:v>
                </c:pt>
                <c:pt idx="2969">
                  <c:v>383904</c:v>
                </c:pt>
                <c:pt idx="2970">
                  <c:v>383904</c:v>
                </c:pt>
                <c:pt idx="2971">
                  <c:v>384195</c:v>
                </c:pt>
                <c:pt idx="2972">
                  <c:v>384402</c:v>
                </c:pt>
                <c:pt idx="2973">
                  <c:v>384693</c:v>
                </c:pt>
                <c:pt idx="2974">
                  <c:v>385274</c:v>
                </c:pt>
                <c:pt idx="2975">
                  <c:v>385607</c:v>
                </c:pt>
                <c:pt idx="2976">
                  <c:v>385648</c:v>
                </c:pt>
                <c:pt idx="2977">
                  <c:v>385773</c:v>
                </c:pt>
                <c:pt idx="2978">
                  <c:v>385565</c:v>
                </c:pt>
                <c:pt idx="2979">
                  <c:v>385648</c:v>
                </c:pt>
                <c:pt idx="2980">
                  <c:v>385524</c:v>
                </c:pt>
                <c:pt idx="2981">
                  <c:v>385607</c:v>
                </c:pt>
                <c:pt idx="2982">
                  <c:v>385565</c:v>
                </c:pt>
                <c:pt idx="2983">
                  <c:v>385482</c:v>
                </c:pt>
                <c:pt idx="2984">
                  <c:v>385524</c:v>
                </c:pt>
                <c:pt idx="2985">
                  <c:v>385482</c:v>
                </c:pt>
                <c:pt idx="2986">
                  <c:v>385565</c:v>
                </c:pt>
                <c:pt idx="2987">
                  <c:v>385441</c:v>
                </c:pt>
                <c:pt idx="2988">
                  <c:v>385441</c:v>
                </c:pt>
                <c:pt idx="2989">
                  <c:v>385565</c:v>
                </c:pt>
                <c:pt idx="2990">
                  <c:v>386064</c:v>
                </c:pt>
                <c:pt idx="2991">
                  <c:v>386022</c:v>
                </c:pt>
                <c:pt idx="2992">
                  <c:v>386022</c:v>
                </c:pt>
                <c:pt idx="2993">
                  <c:v>386271</c:v>
                </c:pt>
                <c:pt idx="2994">
                  <c:v>386105</c:v>
                </c:pt>
                <c:pt idx="2995">
                  <c:v>386147</c:v>
                </c:pt>
                <c:pt idx="2996">
                  <c:v>386105</c:v>
                </c:pt>
                <c:pt idx="2997">
                  <c:v>386105</c:v>
                </c:pt>
                <c:pt idx="2998">
                  <c:v>386064</c:v>
                </c:pt>
                <c:pt idx="2999">
                  <c:v>386022</c:v>
                </c:pt>
                <c:pt idx="3000">
                  <c:v>386064</c:v>
                </c:pt>
                <c:pt idx="3001">
                  <c:v>386064</c:v>
                </c:pt>
                <c:pt idx="3002">
                  <c:v>386064</c:v>
                </c:pt>
                <c:pt idx="3003">
                  <c:v>386064</c:v>
                </c:pt>
                <c:pt idx="3004">
                  <c:v>386064</c:v>
                </c:pt>
                <c:pt idx="3005">
                  <c:v>386064</c:v>
                </c:pt>
                <c:pt idx="3006">
                  <c:v>386064</c:v>
                </c:pt>
                <c:pt idx="3007">
                  <c:v>386064</c:v>
                </c:pt>
                <c:pt idx="3008">
                  <c:v>386064</c:v>
                </c:pt>
                <c:pt idx="3009">
                  <c:v>386064</c:v>
                </c:pt>
                <c:pt idx="3010">
                  <c:v>385731</c:v>
                </c:pt>
                <c:pt idx="3011">
                  <c:v>385897</c:v>
                </c:pt>
                <c:pt idx="3012">
                  <c:v>385939</c:v>
                </c:pt>
                <c:pt idx="3013">
                  <c:v>385814</c:v>
                </c:pt>
                <c:pt idx="3014">
                  <c:v>385856</c:v>
                </c:pt>
                <c:pt idx="3015">
                  <c:v>385773</c:v>
                </c:pt>
                <c:pt idx="3016">
                  <c:v>385690</c:v>
                </c:pt>
                <c:pt idx="3017">
                  <c:v>385482</c:v>
                </c:pt>
                <c:pt idx="3018">
                  <c:v>385524</c:v>
                </c:pt>
                <c:pt idx="3019">
                  <c:v>385524</c:v>
                </c:pt>
                <c:pt idx="3020">
                  <c:v>385399</c:v>
                </c:pt>
                <c:pt idx="3021">
                  <c:v>385274</c:v>
                </c:pt>
                <c:pt idx="3022">
                  <c:v>385274</c:v>
                </c:pt>
                <c:pt idx="3023">
                  <c:v>385191</c:v>
                </c:pt>
                <c:pt idx="3024">
                  <c:v>385025</c:v>
                </c:pt>
                <c:pt idx="3025">
                  <c:v>385108</c:v>
                </c:pt>
                <c:pt idx="3026">
                  <c:v>384984</c:v>
                </c:pt>
                <c:pt idx="3027">
                  <c:v>385025</c:v>
                </c:pt>
                <c:pt idx="3028">
                  <c:v>384984</c:v>
                </c:pt>
                <c:pt idx="3029">
                  <c:v>384901</c:v>
                </c:pt>
                <c:pt idx="3030">
                  <c:v>384901</c:v>
                </c:pt>
                <c:pt idx="3031">
                  <c:v>384942</c:v>
                </c:pt>
                <c:pt idx="3032">
                  <c:v>384859</c:v>
                </c:pt>
                <c:pt idx="3033">
                  <c:v>384818</c:v>
                </c:pt>
                <c:pt idx="3034">
                  <c:v>384776</c:v>
                </c:pt>
                <c:pt idx="3035">
                  <c:v>384735</c:v>
                </c:pt>
                <c:pt idx="3036">
                  <c:v>384652</c:v>
                </c:pt>
                <c:pt idx="3037">
                  <c:v>384568</c:v>
                </c:pt>
                <c:pt idx="3038">
                  <c:v>384610</c:v>
                </c:pt>
                <c:pt idx="3039">
                  <c:v>384610</c:v>
                </c:pt>
                <c:pt idx="3040">
                  <c:v>384485</c:v>
                </c:pt>
                <c:pt idx="3041">
                  <c:v>384444</c:v>
                </c:pt>
                <c:pt idx="3042">
                  <c:v>384361</c:v>
                </c:pt>
                <c:pt idx="3043">
                  <c:v>384319</c:v>
                </c:pt>
                <c:pt idx="3044">
                  <c:v>384278</c:v>
                </c:pt>
                <c:pt idx="3045">
                  <c:v>384319</c:v>
                </c:pt>
                <c:pt idx="3046">
                  <c:v>384153</c:v>
                </c:pt>
                <c:pt idx="3047">
                  <c:v>384070</c:v>
                </c:pt>
                <c:pt idx="3048">
                  <c:v>384070</c:v>
                </c:pt>
                <c:pt idx="3049">
                  <c:v>384070</c:v>
                </c:pt>
                <c:pt idx="3050">
                  <c:v>383987</c:v>
                </c:pt>
                <c:pt idx="3051">
                  <c:v>383904</c:v>
                </c:pt>
                <c:pt idx="3052">
                  <c:v>383904</c:v>
                </c:pt>
                <c:pt idx="3053">
                  <c:v>383862</c:v>
                </c:pt>
                <c:pt idx="3054">
                  <c:v>383779</c:v>
                </c:pt>
                <c:pt idx="3055">
                  <c:v>384610</c:v>
                </c:pt>
                <c:pt idx="3056">
                  <c:v>385274</c:v>
                </c:pt>
                <c:pt idx="3057">
                  <c:v>385150</c:v>
                </c:pt>
                <c:pt idx="3058">
                  <c:v>384859</c:v>
                </c:pt>
                <c:pt idx="3059">
                  <c:v>384527</c:v>
                </c:pt>
                <c:pt idx="3060">
                  <c:v>384236</c:v>
                </c:pt>
                <c:pt idx="3061">
                  <c:v>383862</c:v>
                </c:pt>
                <c:pt idx="3062">
                  <c:v>383406</c:v>
                </c:pt>
                <c:pt idx="3063">
                  <c:v>382866</c:v>
                </c:pt>
                <c:pt idx="3064">
                  <c:v>382741</c:v>
                </c:pt>
                <c:pt idx="3065">
                  <c:v>382949</c:v>
                </c:pt>
                <c:pt idx="3066">
                  <c:v>382990</c:v>
                </c:pt>
                <c:pt idx="3067">
                  <c:v>383115</c:v>
                </c:pt>
                <c:pt idx="3068">
                  <c:v>383239</c:v>
                </c:pt>
                <c:pt idx="3069">
                  <c:v>382907</c:v>
                </c:pt>
                <c:pt idx="3070">
                  <c:v>382949</c:v>
                </c:pt>
                <c:pt idx="3071">
                  <c:v>382907</c:v>
                </c:pt>
                <c:pt idx="3072">
                  <c:v>382824</c:v>
                </c:pt>
                <c:pt idx="3073">
                  <c:v>382700</c:v>
                </c:pt>
                <c:pt idx="3074">
                  <c:v>382492</c:v>
                </c:pt>
                <c:pt idx="3075">
                  <c:v>382035</c:v>
                </c:pt>
                <c:pt idx="3076">
                  <c:v>381703</c:v>
                </c:pt>
                <c:pt idx="3077">
                  <c:v>381121</c:v>
                </c:pt>
                <c:pt idx="3078">
                  <c:v>380955</c:v>
                </c:pt>
                <c:pt idx="3079">
                  <c:v>381205</c:v>
                </c:pt>
                <c:pt idx="3080">
                  <c:v>381869</c:v>
                </c:pt>
                <c:pt idx="3081">
                  <c:v>382658</c:v>
                </c:pt>
                <c:pt idx="3082">
                  <c:v>383447</c:v>
                </c:pt>
                <c:pt idx="3083">
                  <c:v>384195</c:v>
                </c:pt>
                <c:pt idx="3084">
                  <c:v>384901</c:v>
                </c:pt>
                <c:pt idx="3085">
                  <c:v>385358</c:v>
                </c:pt>
                <c:pt idx="3086">
                  <c:v>385773</c:v>
                </c:pt>
                <c:pt idx="3087">
                  <c:v>386230</c:v>
                </c:pt>
                <c:pt idx="3088">
                  <c:v>386645</c:v>
                </c:pt>
                <c:pt idx="3089">
                  <c:v>387268</c:v>
                </c:pt>
                <c:pt idx="3090">
                  <c:v>387974</c:v>
                </c:pt>
                <c:pt idx="3091">
                  <c:v>388805</c:v>
                </c:pt>
                <c:pt idx="3092">
                  <c:v>389469</c:v>
                </c:pt>
                <c:pt idx="3093">
                  <c:v>390050</c:v>
                </c:pt>
                <c:pt idx="3094">
                  <c:v>390590</c:v>
                </c:pt>
                <c:pt idx="3095">
                  <c:v>391421</c:v>
                </c:pt>
                <c:pt idx="3096">
                  <c:v>392085</c:v>
                </c:pt>
                <c:pt idx="3097">
                  <c:v>392750</c:v>
                </c:pt>
                <c:pt idx="3098">
                  <c:v>393414</c:v>
                </c:pt>
                <c:pt idx="3099">
                  <c:v>393996</c:v>
                </c:pt>
                <c:pt idx="3100">
                  <c:v>394539</c:v>
                </c:pt>
                <c:pt idx="3101">
                  <c:v>395086</c:v>
                </c:pt>
                <c:pt idx="3102">
                  <c:v>395758</c:v>
                </c:pt>
                <c:pt idx="3103">
                  <c:v>396515</c:v>
                </c:pt>
                <c:pt idx="3104">
                  <c:v>397229</c:v>
                </c:pt>
                <c:pt idx="3105">
                  <c:v>397691</c:v>
                </c:pt>
                <c:pt idx="3106">
                  <c:v>398322</c:v>
                </c:pt>
                <c:pt idx="3107">
                  <c:v>398951</c:v>
                </c:pt>
                <c:pt idx="3108">
                  <c:v>399540</c:v>
                </c:pt>
                <c:pt idx="3109">
                  <c:v>400170</c:v>
                </c:pt>
                <c:pt idx="3110">
                  <c:v>400885</c:v>
                </c:pt>
                <c:pt idx="3111">
                  <c:v>401935</c:v>
                </c:pt>
                <c:pt idx="3112">
                  <c:v>402944</c:v>
                </c:pt>
                <c:pt idx="3113">
                  <c:v>404457</c:v>
                </c:pt>
                <c:pt idx="3114">
                  <c:v>405928</c:v>
                </c:pt>
                <c:pt idx="3115">
                  <c:v>407440</c:v>
                </c:pt>
                <c:pt idx="3116">
                  <c:v>408785</c:v>
                </c:pt>
                <c:pt idx="3117">
                  <c:v>410130</c:v>
                </c:pt>
                <c:pt idx="3118">
                  <c:v>410971</c:v>
                </c:pt>
                <c:pt idx="3119">
                  <c:v>411727</c:v>
                </c:pt>
                <c:pt idx="3120">
                  <c:v>411769</c:v>
                </c:pt>
                <c:pt idx="3121">
                  <c:v>412274</c:v>
                </c:pt>
                <c:pt idx="3122">
                  <c:v>413367</c:v>
                </c:pt>
                <c:pt idx="3123">
                  <c:v>414417</c:v>
                </c:pt>
                <c:pt idx="3124">
                  <c:v>415554</c:v>
                </c:pt>
                <c:pt idx="3125">
                  <c:v>416701</c:v>
                </c:pt>
                <c:pt idx="3126">
                  <c:v>418231</c:v>
                </c:pt>
                <c:pt idx="3127">
                  <c:v>419719</c:v>
                </c:pt>
                <c:pt idx="3128">
                  <c:v>421164</c:v>
                </c:pt>
                <c:pt idx="3129">
                  <c:v>422566</c:v>
                </c:pt>
                <c:pt idx="3130">
                  <c:v>423970</c:v>
                </c:pt>
                <c:pt idx="3131">
                  <c:v>425372</c:v>
                </c:pt>
                <c:pt idx="3132">
                  <c:v>426775</c:v>
                </c:pt>
                <c:pt idx="3133">
                  <c:v>428177</c:v>
                </c:pt>
                <c:pt idx="3134">
                  <c:v>429580</c:v>
                </c:pt>
                <c:pt idx="3135">
                  <c:v>431067</c:v>
                </c:pt>
                <c:pt idx="3136">
                  <c:v>432427</c:v>
                </c:pt>
                <c:pt idx="3137">
                  <c:v>433957</c:v>
                </c:pt>
                <c:pt idx="3138">
                  <c:v>435402</c:v>
                </c:pt>
                <c:pt idx="3139">
                  <c:v>436936</c:v>
                </c:pt>
                <c:pt idx="3140">
                  <c:v>438439</c:v>
                </c:pt>
                <c:pt idx="3141">
                  <c:v>439942</c:v>
                </c:pt>
                <c:pt idx="3142">
                  <c:v>441359</c:v>
                </c:pt>
                <c:pt idx="3143">
                  <c:v>442906</c:v>
                </c:pt>
                <c:pt idx="3144">
                  <c:v>441151</c:v>
                </c:pt>
                <c:pt idx="3145">
                  <c:v>445096</c:v>
                </c:pt>
                <c:pt idx="3146">
                  <c:v>445869</c:v>
                </c:pt>
                <c:pt idx="3147">
                  <c:v>446556</c:v>
                </c:pt>
                <c:pt idx="3148">
                  <c:v>447287</c:v>
                </c:pt>
                <c:pt idx="3149">
                  <c:v>448017</c:v>
                </c:pt>
                <c:pt idx="3150">
                  <c:v>448919</c:v>
                </c:pt>
                <c:pt idx="3151">
                  <c:v>450121</c:v>
                </c:pt>
                <c:pt idx="3152">
                  <c:v>451625</c:v>
                </c:pt>
                <c:pt idx="3153">
                  <c:v>452956</c:v>
                </c:pt>
                <c:pt idx="3154">
                  <c:v>454458</c:v>
                </c:pt>
                <c:pt idx="3155">
                  <c:v>455876</c:v>
                </c:pt>
                <c:pt idx="3156">
                  <c:v>457293</c:v>
                </c:pt>
                <c:pt idx="3157">
                  <c:v>458760</c:v>
                </c:pt>
                <c:pt idx="3158">
                  <c:v>460192</c:v>
                </c:pt>
                <c:pt idx="3159">
                  <c:v>461623</c:v>
                </c:pt>
                <c:pt idx="3160">
                  <c:v>463055</c:v>
                </c:pt>
                <c:pt idx="3161">
                  <c:v>464573</c:v>
                </c:pt>
                <c:pt idx="3162">
                  <c:v>466048</c:v>
                </c:pt>
                <c:pt idx="3163">
                  <c:v>467437</c:v>
                </c:pt>
                <c:pt idx="3164">
                  <c:v>468869</c:v>
                </c:pt>
                <c:pt idx="3165">
                  <c:v>470387</c:v>
                </c:pt>
                <c:pt idx="3166">
                  <c:v>471732</c:v>
                </c:pt>
                <c:pt idx="3167">
                  <c:v>473207</c:v>
                </c:pt>
                <c:pt idx="3168">
                  <c:v>474638</c:v>
                </c:pt>
                <c:pt idx="3169">
                  <c:v>476070</c:v>
                </c:pt>
                <c:pt idx="3170">
                  <c:v>477545</c:v>
                </c:pt>
                <c:pt idx="3171">
                  <c:v>478889</c:v>
                </c:pt>
                <c:pt idx="3172">
                  <c:v>480414</c:v>
                </c:pt>
                <c:pt idx="3173">
                  <c:v>481817</c:v>
                </c:pt>
                <c:pt idx="3174">
                  <c:v>483000</c:v>
                </c:pt>
                <c:pt idx="3175">
                  <c:v>484140</c:v>
                </c:pt>
                <c:pt idx="3176">
                  <c:v>485586</c:v>
                </c:pt>
                <c:pt idx="3177">
                  <c:v>486682</c:v>
                </c:pt>
                <c:pt idx="3178">
                  <c:v>488129</c:v>
                </c:pt>
                <c:pt idx="3179">
                  <c:v>489532</c:v>
                </c:pt>
                <c:pt idx="3180">
                  <c:v>490978</c:v>
                </c:pt>
                <c:pt idx="3181">
                  <c:v>492425</c:v>
                </c:pt>
                <c:pt idx="3182">
                  <c:v>493915</c:v>
                </c:pt>
                <c:pt idx="3183">
                  <c:v>495318</c:v>
                </c:pt>
                <c:pt idx="3184">
                  <c:v>496720</c:v>
                </c:pt>
                <c:pt idx="3185">
                  <c:v>498123</c:v>
                </c:pt>
                <c:pt idx="3186">
                  <c:v>499569</c:v>
                </c:pt>
                <c:pt idx="3187">
                  <c:v>500928</c:v>
                </c:pt>
                <c:pt idx="3188">
                  <c:v>502338</c:v>
                </c:pt>
                <c:pt idx="3189">
                  <c:v>503757</c:v>
                </c:pt>
                <c:pt idx="3190">
                  <c:v>505175</c:v>
                </c:pt>
                <c:pt idx="3191">
                  <c:v>506637</c:v>
                </c:pt>
                <c:pt idx="3192">
                  <c:v>508011</c:v>
                </c:pt>
                <c:pt idx="3193">
                  <c:v>509430</c:v>
                </c:pt>
                <c:pt idx="3194">
                  <c:v>510848</c:v>
                </c:pt>
                <c:pt idx="3195">
                  <c:v>512267</c:v>
                </c:pt>
                <c:pt idx="3196">
                  <c:v>513730</c:v>
                </c:pt>
                <c:pt idx="3197">
                  <c:v>515148</c:v>
                </c:pt>
                <c:pt idx="3198">
                  <c:v>516567</c:v>
                </c:pt>
                <c:pt idx="3199">
                  <c:v>518030</c:v>
                </c:pt>
                <c:pt idx="3200">
                  <c:v>519404</c:v>
                </c:pt>
                <c:pt idx="3201">
                  <c:v>520778</c:v>
                </c:pt>
                <c:pt idx="3202">
                  <c:v>522197</c:v>
                </c:pt>
                <c:pt idx="3203">
                  <c:v>523615</c:v>
                </c:pt>
                <c:pt idx="3204">
                  <c:v>525044</c:v>
                </c:pt>
                <c:pt idx="3205">
                  <c:v>526432</c:v>
                </c:pt>
                <c:pt idx="3206">
                  <c:v>527819</c:v>
                </c:pt>
                <c:pt idx="3207">
                  <c:v>529297</c:v>
                </c:pt>
                <c:pt idx="3208">
                  <c:v>530684</c:v>
                </c:pt>
                <c:pt idx="3209">
                  <c:v>532116</c:v>
                </c:pt>
                <c:pt idx="3210">
                  <c:v>533593</c:v>
                </c:pt>
                <c:pt idx="3211">
                  <c:v>535025</c:v>
                </c:pt>
                <c:pt idx="3212">
                  <c:v>536904</c:v>
                </c:pt>
                <c:pt idx="3213">
                  <c:v>537800</c:v>
                </c:pt>
                <c:pt idx="3214">
                  <c:v>539187</c:v>
                </c:pt>
                <c:pt idx="3215">
                  <c:v>540619</c:v>
                </c:pt>
                <c:pt idx="3216">
                  <c:v>542007</c:v>
                </c:pt>
                <c:pt idx="3217">
                  <c:v>543394</c:v>
                </c:pt>
                <c:pt idx="3218">
                  <c:v>544781</c:v>
                </c:pt>
                <c:pt idx="3219">
                  <c:v>546168</c:v>
                </c:pt>
                <c:pt idx="3220">
                  <c:v>547613</c:v>
                </c:pt>
                <c:pt idx="3221">
                  <c:v>549014</c:v>
                </c:pt>
                <c:pt idx="3222">
                  <c:v>550414</c:v>
                </c:pt>
                <c:pt idx="3223">
                  <c:v>551859</c:v>
                </c:pt>
                <c:pt idx="3224">
                  <c:v>553350</c:v>
                </c:pt>
                <c:pt idx="3225">
                  <c:v>554750</c:v>
                </c:pt>
                <c:pt idx="3226">
                  <c:v>556105</c:v>
                </c:pt>
                <c:pt idx="3227">
                  <c:v>557686</c:v>
                </c:pt>
                <c:pt idx="3228">
                  <c:v>558454</c:v>
                </c:pt>
                <c:pt idx="3229">
                  <c:v>558364</c:v>
                </c:pt>
                <c:pt idx="3230">
                  <c:v>558273</c:v>
                </c:pt>
                <c:pt idx="3231">
                  <c:v>558183</c:v>
                </c:pt>
                <c:pt idx="3232">
                  <c:v>558093</c:v>
                </c:pt>
                <c:pt idx="3233">
                  <c:v>558048</c:v>
                </c:pt>
                <c:pt idx="3234">
                  <c:v>558002</c:v>
                </c:pt>
                <c:pt idx="3235">
                  <c:v>558183</c:v>
                </c:pt>
                <c:pt idx="3236">
                  <c:v>558680</c:v>
                </c:pt>
                <c:pt idx="3237">
                  <c:v>559177</c:v>
                </c:pt>
                <c:pt idx="3238">
                  <c:v>559448</c:v>
                </c:pt>
                <c:pt idx="3239">
                  <c:v>559719</c:v>
                </c:pt>
                <c:pt idx="3240">
                  <c:v>559990</c:v>
                </c:pt>
                <c:pt idx="3241">
                  <c:v>560396</c:v>
                </c:pt>
                <c:pt idx="3242">
                  <c:v>560667</c:v>
                </c:pt>
                <c:pt idx="3243">
                  <c:v>561029</c:v>
                </c:pt>
                <c:pt idx="3244">
                  <c:v>561390</c:v>
                </c:pt>
                <c:pt idx="3245">
                  <c:v>562203</c:v>
                </c:pt>
                <c:pt idx="3246">
                  <c:v>562790</c:v>
                </c:pt>
                <c:pt idx="3247">
                  <c:v>563242</c:v>
                </c:pt>
                <c:pt idx="3248">
                  <c:v>563784</c:v>
                </c:pt>
                <c:pt idx="3249">
                  <c:v>565230</c:v>
                </c:pt>
                <c:pt idx="3250">
                  <c:v>566540</c:v>
                </c:pt>
                <c:pt idx="3251">
                  <c:v>567940</c:v>
                </c:pt>
                <c:pt idx="3252">
                  <c:v>569071</c:v>
                </c:pt>
                <c:pt idx="3253">
                  <c:v>570439</c:v>
                </c:pt>
                <c:pt idx="3254">
                  <c:v>571851</c:v>
                </c:pt>
                <c:pt idx="3255">
                  <c:v>573264</c:v>
                </c:pt>
                <c:pt idx="3256">
                  <c:v>574677</c:v>
                </c:pt>
                <c:pt idx="3257">
                  <c:v>576180</c:v>
                </c:pt>
                <c:pt idx="3258">
                  <c:v>577274</c:v>
                </c:pt>
                <c:pt idx="3259">
                  <c:v>578049</c:v>
                </c:pt>
                <c:pt idx="3260">
                  <c:v>578641</c:v>
                </c:pt>
                <c:pt idx="3261">
                  <c:v>579234</c:v>
                </c:pt>
                <c:pt idx="3262">
                  <c:v>579689</c:v>
                </c:pt>
                <c:pt idx="3263">
                  <c:v>579780</c:v>
                </c:pt>
                <c:pt idx="3264">
                  <c:v>579826</c:v>
                </c:pt>
                <c:pt idx="3265">
                  <c:v>580236</c:v>
                </c:pt>
                <c:pt idx="3266">
                  <c:v>581056</c:v>
                </c:pt>
                <c:pt idx="3267">
                  <c:v>582150</c:v>
                </c:pt>
                <c:pt idx="3268">
                  <c:v>583380</c:v>
                </c:pt>
                <c:pt idx="3269">
                  <c:v>584702</c:v>
                </c:pt>
                <c:pt idx="3270">
                  <c:v>586069</c:v>
                </c:pt>
                <c:pt idx="3271">
                  <c:v>587299</c:v>
                </c:pt>
                <c:pt idx="3272">
                  <c:v>588575</c:v>
                </c:pt>
                <c:pt idx="3273">
                  <c:v>589988</c:v>
                </c:pt>
                <c:pt idx="3274">
                  <c:v>591492</c:v>
                </c:pt>
                <c:pt idx="3275">
                  <c:v>592180</c:v>
                </c:pt>
                <c:pt idx="3276">
                  <c:v>592778</c:v>
                </c:pt>
                <c:pt idx="3277">
                  <c:v>593329</c:v>
                </c:pt>
                <c:pt idx="3278">
                  <c:v>594341</c:v>
                </c:pt>
                <c:pt idx="3279">
                  <c:v>595536</c:v>
                </c:pt>
                <c:pt idx="3280">
                  <c:v>596776</c:v>
                </c:pt>
                <c:pt idx="3281">
                  <c:v>598201</c:v>
                </c:pt>
                <c:pt idx="3282">
                  <c:v>599764</c:v>
                </c:pt>
                <c:pt idx="3283">
                  <c:v>601052</c:v>
                </c:pt>
                <c:pt idx="3284">
                  <c:v>602339</c:v>
                </c:pt>
                <c:pt idx="3285">
                  <c:v>603809</c:v>
                </c:pt>
                <c:pt idx="3286">
                  <c:v>604499</c:v>
                </c:pt>
                <c:pt idx="3287">
                  <c:v>605096</c:v>
                </c:pt>
                <c:pt idx="3288" formatCode="General">
                  <c:v>605004</c:v>
                </c:pt>
                <c:pt idx="3289" formatCode="General">
                  <c:v>605832</c:v>
                </c:pt>
                <c:pt idx="3290" formatCode="General">
                  <c:v>606843</c:v>
                </c:pt>
                <c:pt idx="3291" formatCode="General">
                  <c:v>607624</c:v>
                </c:pt>
                <c:pt idx="3292" formatCode="General">
                  <c:v>608405</c:v>
                </c:pt>
                <c:pt idx="3293" formatCode="General">
                  <c:v>609049</c:v>
                </c:pt>
                <c:pt idx="3294" formatCode="General">
                  <c:v>609462</c:v>
                </c:pt>
                <c:pt idx="3295" formatCode="General">
                  <c:v>610106</c:v>
                </c:pt>
                <c:pt idx="3296" formatCode="General">
                  <c:v>611117</c:v>
                </c:pt>
                <c:pt idx="3297" formatCode="General">
                  <c:v>611990</c:v>
                </c:pt>
                <c:pt idx="3298" formatCode="General">
                  <c:v>612955</c:v>
                </c:pt>
                <c:pt idx="3299" formatCode="General">
                  <c:v>614012</c:v>
                </c:pt>
                <c:pt idx="3300" formatCode="General">
                  <c:v>615213</c:v>
                </c:pt>
                <c:pt idx="3301" formatCode="General">
                  <c:v>615815</c:v>
                </c:pt>
                <c:pt idx="3302" formatCode="General">
                  <c:v>616047</c:v>
                </c:pt>
                <c:pt idx="3303" formatCode="General">
                  <c:v>616094</c:v>
                </c:pt>
                <c:pt idx="3304" formatCode="General">
                  <c:v>617252</c:v>
                </c:pt>
                <c:pt idx="3305" formatCode="General">
                  <c:v>618689</c:v>
                </c:pt>
                <c:pt idx="3306" formatCode="General">
                  <c:v>620220</c:v>
                </c:pt>
                <c:pt idx="3307" formatCode="General">
                  <c:v>622537</c:v>
                </c:pt>
                <c:pt idx="3308" formatCode="General">
                  <c:v>624855</c:v>
                </c:pt>
                <c:pt idx="3309" formatCode="General">
                  <c:v>627219</c:v>
                </c:pt>
                <c:pt idx="3310" formatCode="General">
                  <c:v>628702</c:v>
                </c:pt>
                <c:pt idx="3311" formatCode="General">
                  <c:v>630185</c:v>
                </c:pt>
                <c:pt idx="3312" formatCode="General">
                  <c:v>631529</c:v>
                </c:pt>
                <c:pt idx="3313" formatCode="General">
                  <c:v>632966</c:v>
                </c:pt>
                <c:pt idx="3314" formatCode="General">
                  <c:v>634403</c:v>
                </c:pt>
                <c:pt idx="3315" formatCode="General">
                  <c:v>635701</c:v>
                </c:pt>
                <c:pt idx="3316" formatCode="General">
                  <c:v>637045</c:v>
                </c:pt>
                <c:pt idx="3317" formatCode="General">
                  <c:v>638488</c:v>
                </c:pt>
                <c:pt idx="3318" formatCode="General">
                  <c:v>639937</c:v>
                </c:pt>
                <c:pt idx="3319" formatCode="General">
                  <c:v>641480</c:v>
                </c:pt>
                <c:pt idx="3320" formatCode="General">
                  <c:v>642648</c:v>
                </c:pt>
                <c:pt idx="3321" formatCode="General">
                  <c:v>644284</c:v>
                </c:pt>
                <c:pt idx="3322" formatCode="General">
                  <c:v>645546</c:v>
                </c:pt>
                <c:pt idx="3323" formatCode="General">
                  <c:v>646809</c:v>
                </c:pt>
                <c:pt idx="3324" formatCode="General">
                  <c:v>648071</c:v>
                </c:pt>
                <c:pt idx="3325" formatCode="General">
                  <c:v>649567</c:v>
                </c:pt>
                <c:pt idx="3326" formatCode="General">
                  <c:v>650782</c:v>
                </c:pt>
                <c:pt idx="3327" formatCode="General">
                  <c:v>652185</c:v>
                </c:pt>
                <c:pt idx="3328" formatCode="General">
                  <c:v>653494</c:v>
                </c:pt>
                <c:pt idx="3329" formatCode="General">
                  <c:v>654850</c:v>
                </c:pt>
                <c:pt idx="3330" formatCode="General">
                  <c:v>656299</c:v>
                </c:pt>
                <c:pt idx="3331" formatCode="General">
                  <c:v>657607</c:v>
                </c:pt>
                <c:pt idx="3332" formatCode="General">
                  <c:v>658729</c:v>
                </c:pt>
                <c:pt idx="3333" formatCode="General">
                  <c:v>660318</c:v>
                </c:pt>
                <c:pt idx="3334" formatCode="General">
                  <c:v>661490</c:v>
                </c:pt>
                <c:pt idx="3335" formatCode="General">
                  <c:v>663045</c:v>
                </c:pt>
                <c:pt idx="3336" formatCode="General">
                  <c:v>664364</c:v>
                </c:pt>
                <c:pt idx="3337" formatCode="General">
                  <c:v>665684</c:v>
                </c:pt>
                <c:pt idx="3338" formatCode="General">
                  <c:v>667002</c:v>
                </c:pt>
                <c:pt idx="3339" formatCode="General">
                  <c:v>668416</c:v>
                </c:pt>
                <c:pt idx="3340" formatCode="General">
                  <c:v>669735</c:v>
                </c:pt>
                <c:pt idx="3341" formatCode="General">
                  <c:v>671007</c:v>
                </c:pt>
                <c:pt idx="3342" formatCode="General">
                  <c:v>672562</c:v>
                </c:pt>
                <c:pt idx="3343" formatCode="General">
                  <c:v>673740</c:v>
                </c:pt>
                <c:pt idx="3344" formatCode="General">
                  <c:v>674918</c:v>
                </c:pt>
                <c:pt idx="3345" formatCode="General">
                  <c:v>675154</c:v>
                </c:pt>
                <c:pt idx="3346" formatCode="General">
                  <c:v>676096</c:v>
                </c:pt>
                <c:pt idx="3347" formatCode="General">
                  <c:v>677180</c:v>
                </c:pt>
                <c:pt idx="3348">
                  <c:v>678358</c:v>
                </c:pt>
                <c:pt idx="3349">
                  <c:v>679395</c:v>
                </c:pt>
                <c:pt idx="3350">
                  <c:v>680478</c:v>
                </c:pt>
                <c:pt idx="3351">
                  <c:v>681091</c:v>
                </c:pt>
                <c:pt idx="3352">
                  <c:v>681609</c:v>
                </c:pt>
                <c:pt idx="3353">
                  <c:v>682410</c:v>
                </c:pt>
                <c:pt idx="3354">
                  <c:v>683635</c:v>
                </c:pt>
                <c:pt idx="3355">
                  <c:v>684720</c:v>
                </c:pt>
                <c:pt idx="3356">
                  <c:v>684862</c:v>
                </c:pt>
                <c:pt idx="3357">
                  <c:v>684720</c:v>
                </c:pt>
                <c:pt idx="3358">
                  <c:v>684436</c:v>
                </c:pt>
                <c:pt idx="3359">
                  <c:v>684201</c:v>
                </c:pt>
                <c:pt idx="3360">
                  <c:v>684389</c:v>
                </c:pt>
                <c:pt idx="3361">
                  <c:v>684672</c:v>
                </c:pt>
                <c:pt idx="3362">
                  <c:v>685290</c:v>
                </c:pt>
                <c:pt idx="3363">
                  <c:v>685052</c:v>
                </c:pt>
                <c:pt idx="3364">
                  <c:v>685100</c:v>
                </c:pt>
                <c:pt idx="3365">
                  <c:v>685290</c:v>
                </c:pt>
                <c:pt idx="3366">
                  <c:v>685575</c:v>
                </c:pt>
                <c:pt idx="3367">
                  <c:v>686240</c:v>
                </c:pt>
                <c:pt idx="3368">
                  <c:v>687000</c:v>
                </c:pt>
                <c:pt idx="3369">
                  <c:v>687380</c:v>
                </c:pt>
                <c:pt idx="3370">
                  <c:v>687807</c:v>
                </c:pt>
                <c:pt idx="3371">
                  <c:v>688235</c:v>
                </c:pt>
                <c:pt idx="3372">
                  <c:v>689137</c:v>
                </c:pt>
                <c:pt idx="3373">
                  <c:v>690040</c:v>
                </c:pt>
                <c:pt idx="3374">
                  <c:v>691417</c:v>
                </c:pt>
                <c:pt idx="3375">
                  <c:v>693127</c:v>
                </c:pt>
                <c:pt idx="3376">
                  <c:v>694552</c:v>
                </c:pt>
                <c:pt idx="3377">
                  <c:v>695930</c:v>
                </c:pt>
                <c:pt idx="3378">
                  <c:v>697212</c:v>
                </c:pt>
                <c:pt idx="3379">
                  <c:v>698590</c:v>
                </c:pt>
                <c:pt idx="3380">
                  <c:v>699872</c:v>
                </c:pt>
                <c:pt idx="3381">
                  <c:v>701202</c:v>
                </c:pt>
                <c:pt idx="3382">
                  <c:v>702532</c:v>
                </c:pt>
                <c:pt idx="3383">
                  <c:v>703862</c:v>
                </c:pt>
                <c:pt idx="3384">
                  <c:v>705097</c:v>
                </c:pt>
                <c:pt idx="3385">
                  <c:v>706427</c:v>
                </c:pt>
                <c:pt idx="3386">
                  <c:v>707900</c:v>
                </c:pt>
                <c:pt idx="3387">
                  <c:v>709045</c:v>
                </c:pt>
                <c:pt idx="3388">
                  <c:v>710338</c:v>
                </c:pt>
                <c:pt idx="3389">
                  <c:v>711727</c:v>
                </c:pt>
                <c:pt idx="3390">
                  <c:v>712972</c:v>
                </c:pt>
                <c:pt idx="3391">
                  <c:v>714216</c:v>
                </c:pt>
                <c:pt idx="3392">
                  <c:v>715509</c:v>
                </c:pt>
                <c:pt idx="3393">
                  <c:v>716802</c:v>
                </c:pt>
                <c:pt idx="3394">
                  <c:v>718143</c:v>
                </c:pt>
                <c:pt idx="3395">
                  <c:v>719435</c:v>
                </c:pt>
                <c:pt idx="3396">
                  <c:v>720680</c:v>
                </c:pt>
                <c:pt idx="3397">
                  <c:v>722212</c:v>
                </c:pt>
                <c:pt idx="3398">
                  <c:v>723792</c:v>
                </c:pt>
                <c:pt idx="3399">
                  <c:v>725133</c:v>
                </c:pt>
                <c:pt idx="3400">
                  <c:v>726426</c:v>
                </c:pt>
                <c:pt idx="3401">
                  <c:v>727623</c:v>
                </c:pt>
                <c:pt idx="3402">
                  <c:v>728964</c:v>
                </c:pt>
                <c:pt idx="3403">
                  <c:v>730113</c:v>
                </c:pt>
                <c:pt idx="3404">
                  <c:v>731597</c:v>
                </c:pt>
                <c:pt idx="3405">
                  <c:v>732749</c:v>
                </c:pt>
                <c:pt idx="3406">
                  <c:v>734003</c:v>
                </c:pt>
                <c:pt idx="3407">
                  <c:v>735305</c:v>
                </c:pt>
                <c:pt idx="3408">
                  <c:v>736607</c:v>
                </c:pt>
                <c:pt idx="3409">
                  <c:v>737910</c:v>
                </c:pt>
                <c:pt idx="3410">
                  <c:v>739213</c:v>
                </c:pt>
                <c:pt idx="3411">
                  <c:v>740418</c:v>
                </c:pt>
                <c:pt idx="3412">
                  <c:v>741672</c:v>
                </c:pt>
                <c:pt idx="3413">
                  <c:v>742830</c:v>
                </c:pt>
                <c:pt idx="3414">
                  <c:v>744132</c:v>
                </c:pt>
                <c:pt idx="3415">
                  <c:v>745290</c:v>
                </c:pt>
                <c:pt idx="3416">
                  <c:v>746544</c:v>
                </c:pt>
                <c:pt idx="3417">
                  <c:v>747846</c:v>
                </c:pt>
                <c:pt idx="3418">
                  <c:v>749052</c:v>
                </c:pt>
                <c:pt idx="3419">
                  <c:v>750209</c:v>
                </c:pt>
                <c:pt idx="3420">
                  <c:v>751463</c:v>
                </c:pt>
                <c:pt idx="3421">
                  <c:v>752573</c:v>
                </c:pt>
                <c:pt idx="3422">
                  <c:v>753876</c:v>
                </c:pt>
                <c:pt idx="3423">
                  <c:v>755081</c:v>
                </c:pt>
                <c:pt idx="3424">
                  <c:v>756287</c:v>
                </c:pt>
                <c:pt idx="3425">
                  <c:v>757500</c:v>
                </c:pt>
                <c:pt idx="3426">
                  <c:v>758715</c:v>
                </c:pt>
                <c:pt idx="3427">
                  <c:v>759832</c:v>
                </c:pt>
                <c:pt idx="3428">
                  <c:v>761144</c:v>
                </c:pt>
                <c:pt idx="3429">
                  <c:v>762358</c:v>
                </c:pt>
                <c:pt idx="3430">
                  <c:v>763524</c:v>
                </c:pt>
                <c:pt idx="3431">
                  <c:v>764593</c:v>
                </c:pt>
                <c:pt idx="3432">
                  <c:v>765807</c:v>
                </c:pt>
                <c:pt idx="3433">
                  <c:v>766925</c:v>
                </c:pt>
                <c:pt idx="3434">
                  <c:v>768188</c:v>
                </c:pt>
                <c:pt idx="3435">
                  <c:v>769451</c:v>
                </c:pt>
                <c:pt idx="3436">
                  <c:v>770617</c:v>
                </c:pt>
                <c:pt idx="3437">
                  <c:v>771831</c:v>
                </c:pt>
                <c:pt idx="3438">
                  <c:v>772609</c:v>
                </c:pt>
                <c:pt idx="3439">
                  <c:v>773580</c:v>
                </c:pt>
                <c:pt idx="3440">
                  <c:v>774600</c:v>
                </c:pt>
                <c:pt idx="3441">
                  <c:v>775329</c:v>
                </c:pt>
                <c:pt idx="3442">
                  <c:v>776203</c:v>
                </c:pt>
                <c:pt idx="3443">
                  <c:v>777029</c:v>
                </c:pt>
                <c:pt idx="3444">
                  <c:v>777758</c:v>
                </c:pt>
                <c:pt idx="3445">
                  <c:v>778875</c:v>
                </c:pt>
                <c:pt idx="3446">
                  <c:v>779896</c:v>
                </c:pt>
                <c:pt idx="3447">
                  <c:v>780917</c:v>
                </c:pt>
                <c:pt idx="3448">
                  <c:v>781993</c:v>
                </c:pt>
                <c:pt idx="3449">
                  <c:v>783070</c:v>
                </c:pt>
                <c:pt idx="3450">
                  <c:v>784244</c:v>
                </c:pt>
                <c:pt idx="3451">
                  <c:v>785369</c:v>
                </c:pt>
                <c:pt idx="3452">
                  <c:v>786592</c:v>
                </c:pt>
                <c:pt idx="3453">
                  <c:v>787081</c:v>
                </c:pt>
                <c:pt idx="3454">
                  <c:v>787521</c:v>
                </c:pt>
                <c:pt idx="3455">
                  <c:v>788011</c:v>
                </c:pt>
                <c:pt idx="3456">
                  <c:v>788745</c:v>
                </c:pt>
                <c:pt idx="3457">
                  <c:v>789968</c:v>
                </c:pt>
                <c:pt idx="3458">
                  <c:v>791093</c:v>
                </c:pt>
                <c:pt idx="3459">
                  <c:v>791729</c:v>
                </c:pt>
                <c:pt idx="3460">
                  <c:v>792414</c:v>
                </c:pt>
                <c:pt idx="3461">
                  <c:v>793099</c:v>
                </c:pt>
                <c:pt idx="3462">
                  <c:v>793882</c:v>
                </c:pt>
                <c:pt idx="3463">
                  <c:v>794469</c:v>
                </c:pt>
                <c:pt idx="3464">
                  <c:v>794420</c:v>
                </c:pt>
                <c:pt idx="3465">
                  <c:v>794518</c:v>
                </c:pt>
                <c:pt idx="3466">
                  <c:v>794372</c:v>
                </c:pt>
                <c:pt idx="3467">
                  <c:v>794176</c:v>
                </c:pt>
                <c:pt idx="3468">
                  <c:v>794518</c:v>
                </c:pt>
                <c:pt idx="3469">
                  <c:v>794763</c:v>
                </c:pt>
                <c:pt idx="3470">
                  <c:v>794469</c:v>
                </c:pt>
                <c:pt idx="3471">
                  <c:v>793931</c:v>
                </c:pt>
                <c:pt idx="3472">
                  <c:v>793344</c:v>
                </c:pt>
                <c:pt idx="3473">
                  <c:v>792806</c:v>
                </c:pt>
                <c:pt idx="3474">
                  <c:v>792072</c:v>
                </c:pt>
                <c:pt idx="3475">
                  <c:v>791436</c:v>
                </c:pt>
                <c:pt idx="3476">
                  <c:v>790995</c:v>
                </c:pt>
                <c:pt idx="3477">
                  <c:v>790604</c:v>
                </c:pt>
                <c:pt idx="3478">
                  <c:v>790408</c:v>
                </c:pt>
                <c:pt idx="3479">
                  <c:v>790604</c:v>
                </c:pt>
                <c:pt idx="3480">
                  <c:v>790261</c:v>
                </c:pt>
                <c:pt idx="3481">
                  <c:v>789430</c:v>
                </c:pt>
                <c:pt idx="3482">
                  <c:v>788940</c:v>
                </c:pt>
                <c:pt idx="3483">
                  <c:v>788353</c:v>
                </c:pt>
                <c:pt idx="3484">
                  <c:v>787668</c:v>
                </c:pt>
                <c:pt idx="3485">
                  <c:v>786543</c:v>
                </c:pt>
                <c:pt idx="3486">
                  <c:v>786347</c:v>
                </c:pt>
                <c:pt idx="3487">
                  <c:v>786200</c:v>
                </c:pt>
                <c:pt idx="3488">
                  <c:v>786005</c:v>
                </c:pt>
                <c:pt idx="3489">
                  <c:v>785760</c:v>
                </c:pt>
                <c:pt idx="3490">
                  <c:v>785467</c:v>
                </c:pt>
                <c:pt idx="3491">
                  <c:v>785076</c:v>
                </c:pt>
                <c:pt idx="3492">
                  <c:v>784489</c:v>
                </c:pt>
                <c:pt idx="3493">
                  <c:v>783999</c:v>
                </c:pt>
                <c:pt idx="3494">
                  <c:v>783608</c:v>
                </c:pt>
                <c:pt idx="3495">
                  <c:v>783070</c:v>
                </c:pt>
                <c:pt idx="3496">
                  <c:v>782776</c:v>
                </c:pt>
                <c:pt idx="3497">
                  <c:v>782483</c:v>
                </c:pt>
                <c:pt idx="3498">
                  <c:v>782238</c:v>
                </c:pt>
                <c:pt idx="3499">
                  <c:v>782042</c:v>
                </c:pt>
                <c:pt idx="3500">
                  <c:v>781749</c:v>
                </c:pt>
                <c:pt idx="3501">
                  <c:v>781210</c:v>
                </c:pt>
                <c:pt idx="3502">
                  <c:v>780770</c:v>
                </c:pt>
                <c:pt idx="3503">
                  <c:v>780576</c:v>
                </c:pt>
                <c:pt idx="3504">
                  <c:v>780187</c:v>
                </c:pt>
                <c:pt idx="3505">
                  <c:v>779847</c:v>
                </c:pt>
                <c:pt idx="3506">
                  <c:v>779701</c:v>
                </c:pt>
                <c:pt idx="3507">
                  <c:v>780041</c:v>
                </c:pt>
                <c:pt idx="3508">
                  <c:v>780284</c:v>
                </c:pt>
                <c:pt idx="3509">
                  <c:v>780673</c:v>
                </c:pt>
                <c:pt idx="3510">
                  <c:v>781015</c:v>
                </c:pt>
                <c:pt idx="3511">
                  <c:v>781308</c:v>
                </c:pt>
                <c:pt idx="3512">
                  <c:v>781700</c:v>
                </c:pt>
                <c:pt idx="3513">
                  <c:v>782042</c:v>
                </c:pt>
                <c:pt idx="3514">
                  <c:v>782531</c:v>
                </c:pt>
                <c:pt idx="3515">
                  <c:v>782972</c:v>
                </c:pt>
                <c:pt idx="3516">
                  <c:v>783412</c:v>
                </c:pt>
                <c:pt idx="3517">
                  <c:v>783853</c:v>
                </c:pt>
                <c:pt idx="3518">
                  <c:v>784195</c:v>
                </c:pt>
                <c:pt idx="3519">
                  <c:v>784440</c:v>
                </c:pt>
                <c:pt idx="3520">
                  <c:v>784733</c:v>
                </c:pt>
                <c:pt idx="3521">
                  <c:v>785272</c:v>
                </c:pt>
                <c:pt idx="3522">
                  <c:v>785760</c:v>
                </c:pt>
                <c:pt idx="3523">
                  <c:v>786249</c:v>
                </c:pt>
                <c:pt idx="3524">
                  <c:v>786102</c:v>
                </c:pt>
                <c:pt idx="3525">
                  <c:v>785760</c:v>
                </c:pt>
                <c:pt idx="3526">
                  <c:v>785272</c:v>
                </c:pt>
                <c:pt idx="3527">
                  <c:v>785076</c:v>
                </c:pt>
                <c:pt idx="3528">
                  <c:v>784880</c:v>
                </c:pt>
                <c:pt idx="3529">
                  <c:v>785418</c:v>
                </c:pt>
                <c:pt idx="3530">
                  <c:v>786151</c:v>
                </c:pt>
                <c:pt idx="3531">
                  <c:v>786885</c:v>
                </c:pt>
                <c:pt idx="3532">
                  <c:v>787619</c:v>
                </c:pt>
                <c:pt idx="3533">
                  <c:v>788206</c:v>
                </c:pt>
                <c:pt idx="3534">
                  <c:v>788842</c:v>
                </c:pt>
                <c:pt idx="3535">
                  <c:v>789479</c:v>
                </c:pt>
                <c:pt idx="3536">
                  <c:v>790066</c:v>
                </c:pt>
                <c:pt idx="3537">
                  <c:v>790898</c:v>
                </c:pt>
                <c:pt idx="3538">
                  <c:v>791142</c:v>
                </c:pt>
                <c:pt idx="3539">
                  <c:v>791485</c:v>
                </c:pt>
                <c:pt idx="3540">
                  <c:v>791093</c:v>
                </c:pt>
                <c:pt idx="3541">
                  <c:v>790212</c:v>
                </c:pt>
                <c:pt idx="3542">
                  <c:v>789723</c:v>
                </c:pt>
                <c:pt idx="3543">
                  <c:v>790164</c:v>
                </c:pt>
                <c:pt idx="3544">
                  <c:v>789674</c:v>
                </c:pt>
                <c:pt idx="3545">
                  <c:v>789674</c:v>
                </c:pt>
                <c:pt idx="3546">
                  <c:v>788745</c:v>
                </c:pt>
                <c:pt idx="3547">
                  <c:v>787766</c:v>
                </c:pt>
                <c:pt idx="3548">
                  <c:v>786787</c:v>
                </c:pt>
                <c:pt idx="3549">
                  <c:v>785809</c:v>
                </c:pt>
                <c:pt idx="3550">
                  <c:v>786200</c:v>
                </c:pt>
                <c:pt idx="3551">
                  <c:v>786249</c:v>
                </c:pt>
                <c:pt idx="3552">
                  <c:v>784880</c:v>
                </c:pt>
                <c:pt idx="3553">
                  <c:v>783363</c:v>
                </c:pt>
                <c:pt idx="3554">
                  <c:v>782287</c:v>
                </c:pt>
                <c:pt idx="3555">
                  <c:v>781259</c:v>
                </c:pt>
                <c:pt idx="3556">
                  <c:v>780236</c:v>
                </c:pt>
                <c:pt idx="3557">
                  <c:v>779313</c:v>
                </c:pt>
                <c:pt idx="3558">
                  <c:v>778487</c:v>
                </c:pt>
                <c:pt idx="3559">
                  <c:v>777467</c:v>
                </c:pt>
                <c:pt idx="3560">
                  <c:v>776495</c:v>
                </c:pt>
                <c:pt idx="3561">
                  <c:v>775523</c:v>
                </c:pt>
                <c:pt idx="3562">
                  <c:v>774503</c:v>
                </c:pt>
                <c:pt idx="3563">
                  <c:v>773677</c:v>
                </c:pt>
                <c:pt idx="3564">
                  <c:v>772803</c:v>
                </c:pt>
                <c:pt idx="3565">
                  <c:v>772026</c:v>
                </c:pt>
                <c:pt idx="3566">
                  <c:v>771297</c:v>
                </c:pt>
                <c:pt idx="3567">
                  <c:v>770763</c:v>
                </c:pt>
                <c:pt idx="3568">
                  <c:v>770325</c:v>
                </c:pt>
                <c:pt idx="3569">
                  <c:v>769985</c:v>
                </c:pt>
                <c:pt idx="3570">
                  <c:v>769791</c:v>
                </c:pt>
                <c:pt idx="3571">
                  <c:v>769645</c:v>
                </c:pt>
                <c:pt idx="3572">
                  <c:v>769548</c:v>
                </c:pt>
                <c:pt idx="3573">
                  <c:v>768431</c:v>
                </c:pt>
                <c:pt idx="3574">
                  <c:v>767411</c:v>
                </c:pt>
                <c:pt idx="3575">
                  <c:v>766973</c:v>
                </c:pt>
                <c:pt idx="3576">
                  <c:v>766585</c:v>
                </c:pt>
                <c:pt idx="3577">
                  <c:v>766050</c:v>
                </c:pt>
                <c:pt idx="3578">
                  <c:v>765710</c:v>
                </c:pt>
                <c:pt idx="3579">
                  <c:v>765419</c:v>
                </c:pt>
                <c:pt idx="3580">
                  <c:v>765419</c:v>
                </c:pt>
                <c:pt idx="3581">
                  <c:v>765030</c:v>
                </c:pt>
                <c:pt idx="3582">
                  <c:v>764544</c:v>
                </c:pt>
                <c:pt idx="3583">
                  <c:v>764156</c:v>
                </c:pt>
                <c:pt idx="3584">
                  <c:v>763718</c:v>
                </c:pt>
                <c:pt idx="3585">
                  <c:v>764156</c:v>
                </c:pt>
                <c:pt idx="3586">
                  <c:v>764836</c:v>
                </c:pt>
                <c:pt idx="3587">
                  <c:v>764593</c:v>
                </c:pt>
                <c:pt idx="3588">
                  <c:v>764447</c:v>
                </c:pt>
              </c:numCache>
            </c:numRef>
          </c:val>
        </c:ser>
        <c:marker val="1"/>
        <c:axId val="161684480"/>
        <c:axId val="161694464"/>
      </c:lineChart>
      <c:dateAx>
        <c:axId val="161684480"/>
        <c:scaling>
          <c:orientation val="minMax"/>
          <c:max val="40909"/>
          <c:min val="36161"/>
        </c:scaling>
        <c:axPos val="b"/>
        <c:numFmt formatCode="[$-409]mmm\-yy;@" sourceLinked="0"/>
        <c:tickLblPos val="nextTo"/>
        <c:spPr>
          <a:ln>
            <a:solidFill>
              <a:schemeClr val="bg2"/>
            </a:solidFill>
          </a:ln>
        </c:spPr>
        <c:txPr>
          <a:bodyPr rot="0" vert="horz"/>
          <a:lstStyle/>
          <a:p>
            <a:pPr>
              <a:defRPr sz="2400">
                <a:effectLst>
                  <a:outerShdw blurRad="38100" dist="38100" dir="2700000" algn="tl">
                    <a:srgbClr val="000000">
                      <a:alpha val="43137"/>
                    </a:srgbClr>
                  </a:outerShdw>
                </a:effectLst>
              </a:defRPr>
            </a:pPr>
            <a:endParaRPr lang="en-US"/>
          </a:p>
        </c:txPr>
        <c:crossAx val="161694464"/>
        <c:crosses val="autoZero"/>
        <c:lblOffset val="100"/>
        <c:baseTimeUnit val="days"/>
        <c:majorUnit val="2"/>
        <c:majorTimeUnit val="years"/>
        <c:minorUnit val="1"/>
        <c:minorTimeUnit val="months"/>
      </c:dateAx>
      <c:valAx>
        <c:axId val="161694464"/>
        <c:scaling>
          <c:orientation val="minMax"/>
        </c:scaling>
        <c:axPos val="l"/>
        <c:majorGridlines>
          <c:spPr>
            <a:ln>
              <a:solidFill>
                <a:schemeClr val="bg2"/>
              </a:solidFill>
            </a:ln>
          </c:spPr>
        </c:majorGridlines>
        <c:title>
          <c:tx>
            <c:rich>
              <a:bodyPr rot="-5400000" vert="horz"/>
              <a:lstStyle/>
              <a:p>
                <a:pPr>
                  <a:defRPr sz="2800" b="0"/>
                </a:pPr>
                <a:r>
                  <a:rPr lang="en-US" dirty="0" smtClean="0"/>
                  <a:t>TAF</a:t>
                </a:r>
                <a:endParaRPr lang="en-US" dirty="0"/>
              </a:p>
            </c:rich>
          </c:tx>
        </c:title>
        <c:numFmt formatCode="#,##0" sourceLinked="0"/>
        <c:tickLblPos val="nextTo"/>
        <c:spPr>
          <a:ln>
            <a:solidFill>
              <a:schemeClr val="bg2"/>
            </a:solidFill>
          </a:ln>
        </c:spPr>
        <c:txPr>
          <a:bodyPr/>
          <a:lstStyle/>
          <a:p>
            <a:pPr>
              <a:defRPr sz="2800">
                <a:effectLst>
                  <a:outerShdw blurRad="38100" dist="38100" dir="2700000" algn="tl">
                    <a:srgbClr val="000000">
                      <a:alpha val="43137"/>
                    </a:srgbClr>
                  </a:outerShdw>
                </a:effectLst>
              </a:defRPr>
            </a:pPr>
            <a:endParaRPr lang="en-US"/>
          </a:p>
        </c:txPr>
        <c:crossAx val="161684480"/>
        <c:crossesAt val="32874"/>
        <c:crossBetween val="midCat"/>
        <c:dispUnits>
          <c:builtInUnit val="thousands"/>
        </c:dispUnits>
      </c:valAx>
      <c:spPr>
        <a:gradFill>
          <a:gsLst>
            <a:gs pos="0">
              <a:srgbClr val="000000">
                <a:alpha val="0"/>
              </a:srgbClr>
            </a:gs>
            <a:gs pos="50000">
              <a:srgbClr val="000000">
                <a:alpha val="9000"/>
              </a:srgbClr>
            </a:gs>
            <a:gs pos="100000">
              <a:srgbClr val="000000">
                <a:alpha val="85000"/>
              </a:srgbClr>
            </a:gs>
          </a:gsLst>
          <a:lin ang="5400000" scaled="0"/>
        </a:gradFill>
        <a:ln>
          <a:solidFill>
            <a:schemeClr val="bg2"/>
          </a:solidFill>
        </a:ln>
      </c:spPr>
    </c:plotArea>
    <c:plotVisOnly val="1"/>
    <c:dispBlanksAs val="gap"/>
  </c:chart>
  <c:txPr>
    <a:bodyPr/>
    <a:lstStyle/>
    <a:p>
      <a:pPr>
        <a:defRPr sz="1800"/>
      </a:pPr>
      <a:endParaRPr lang="en-US"/>
    </a:p>
  </c:txPr>
  <c:externalData r:id="rId2"/>
  <c:userShapes r:id="rId3"/>
</c:chartSpace>
</file>

<file path=ppt/drawings/drawing1.xml><?xml version="1.0" encoding="utf-8"?>
<c:userShapes xmlns:c="http://schemas.openxmlformats.org/drawingml/2006/chart">
  <cdr:relSizeAnchor xmlns:cdr="http://schemas.openxmlformats.org/drawingml/2006/chartDrawing">
    <cdr:from>
      <cdr:x>0.8058</cdr:x>
      <cdr:y>0.1</cdr:y>
    </cdr:from>
    <cdr:to>
      <cdr:x>0.93913</cdr:x>
      <cdr:y>0.20098</cdr:y>
    </cdr:to>
    <cdr:sp macro="" textlink="">
      <cdr:nvSpPr>
        <cdr:cNvPr id="2" name="TextBox 8"/>
        <cdr:cNvSpPr txBox="1"/>
      </cdr:nvSpPr>
      <cdr:spPr>
        <a:xfrm xmlns:a="http://schemas.openxmlformats.org/drawingml/2006/main">
          <a:off x="7368265" y="457200"/>
          <a:ext cx="1219170" cy="461681"/>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2400" b="0" dirty="0" smtClean="0">
              <a:solidFill>
                <a:schemeClr val="accent1"/>
              </a:solidFill>
              <a:latin typeface="+mn-lt"/>
              <a:cs typeface="Arial" pitchFamily="34" charset="0"/>
            </a:rPr>
            <a:t>765 TAF</a:t>
          </a:r>
          <a:endParaRPr lang="en-US" sz="2400" b="0" dirty="0">
            <a:solidFill>
              <a:schemeClr val="accent1"/>
            </a:solidFill>
            <a:latin typeface="+mn-lt"/>
            <a:cs typeface="Arial"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7DF0B4-6C69-4610-BB13-433760956507}" type="datetimeFigureOut">
              <a:rPr lang="en-US" smtClean="0"/>
              <a:pPr/>
              <a:t>10/26/2011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AE2988-BC30-45CA-A967-C2226C709C41}" type="slidenum">
              <a:rPr lang="en-US" smtClean="0"/>
              <a:pPr/>
              <a:t>‹#›</a:t>
            </a:fld>
            <a:endParaRPr lang="en-US"/>
          </a:p>
        </p:txBody>
      </p:sp>
    </p:spTree>
    <p:extLst>
      <p:ext uri="{BB962C8B-B14F-4D97-AF65-F5344CB8AC3E}">
        <p14:creationId xmlns="" xmlns:p14="http://schemas.microsoft.com/office/powerpoint/2010/main" val="411604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10/26/2011 2:28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10/26/2011 2:28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079"/>
          <p:cNvSpPr>
            <a:spLocks noGrp="1" noChangeArrowheads="1"/>
          </p:cNvSpPr>
          <p:nvPr>
            <p:ph type="sldNum" sz="quarter" idx="5"/>
          </p:nvPr>
        </p:nvSpPr>
        <p:spPr>
          <a:noFill/>
        </p:spPr>
        <p:txBody>
          <a:bodyPr/>
          <a:lstStyle/>
          <a:p>
            <a:fld id="{70C6E89C-658C-41AE-AAFD-9EF8CF733F46}" type="slidenum">
              <a:rPr lang="en-US" smtClean="0">
                <a:latin typeface="Times New Roman" pitchFamily="18" charset="0"/>
              </a:rPr>
              <a:pPr/>
              <a:t>16</a:t>
            </a:fld>
            <a:endParaRPr lang="en-US" dirty="0" smtClean="0">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5" name="Notes Placeholder 4"/>
          <p:cNvSpPr>
            <a:spLocks noGrp="1"/>
          </p:cNvSpPr>
          <p:nvPr>
            <p:ph type="body" sz="quarter" idx="10"/>
          </p:nvPr>
        </p:nvSpPr>
        <p:spPr/>
        <p:txBody>
          <a:bodyPr>
            <a:normAutofit/>
          </a:bodyPr>
          <a:lstStyle/>
          <a:p>
            <a:pPr defTabSz="897189">
              <a:defRPr/>
            </a:pPr>
            <a:r>
              <a:rPr lang="en-US" sz="1000" dirty="0">
                <a:solidFill>
                  <a:schemeClr val="tx1">
                    <a:lumMod val="65000"/>
                  </a:schemeClr>
                </a:solidFill>
              </a:rPr>
              <a:t>Data as of </a:t>
            </a:r>
            <a:r>
              <a:rPr lang="en-US" sz="1000" dirty="0" smtClean="0">
                <a:solidFill>
                  <a:schemeClr val="tx1">
                    <a:lumMod val="65000"/>
                  </a:schemeClr>
                </a:solidFill>
              </a:rPr>
              <a:t>9/28/11</a:t>
            </a:r>
          </a:p>
          <a:p>
            <a:pPr defTabSz="897189">
              <a:defRPr/>
            </a:pPr>
            <a:endParaRPr lang="en-US" sz="1000" dirty="0" smtClean="0">
              <a:solidFill>
                <a:schemeClr val="tx1">
                  <a:lumMod val="65000"/>
                </a:schemeClr>
              </a:solidFill>
            </a:endParaRPr>
          </a:p>
          <a:p>
            <a:pPr defTabSz="897189">
              <a:defRPr/>
            </a:pPr>
            <a:r>
              <a:rPr lang="en-US" sz="1000" dirty="0" smtClean="0">
                <a:solidFill>
                  <a:schemeClr val="tx1">
                    <a:lumMod val="65000"/>
                  </a:schemeClr>
                </a:solidFill>
              </a:rPr>
              <a:t>Puts:</a:t>
            </a:r>
          </a:p>
          <a:p>
            <a:pPr defTabSz="897189">
              <a:defRPr/>
            </a:pPr>
            <a:r>
              <a:rPr lang="en-US" sz="1000" dirty="0" smtClean="0">
                <a:solidFill>
                  <a:schemeClr val="tx1">
                    <a:lumMod val="65000"/>
                  </a:schemeClr>
                </a:solidFill>
              </a:rPr>
              <a:t>~420 TAF June 2009 (342 TAF level)</a:t>
            </a:r>
          </a:p>
          <a:p>
            <a:pPr defTabSz="897189">
              <a:defRPr/>
            </a:pPr>
            <a:endParaRPr lang="en-US" sz="1000" dirty="0" smtClean="0">
              <a:solidFill>
                <a:schemeClr val="tx1">
                  <a:lumMod val="65000"/>
                </a:schemeClr>
              </a:solidFill>
            </a:endParaRPr>
          </a:p>
          <a:p>
            <a:pPr defTabSz="897189">
              <a:defRPr/>
            </a:pPr>
            <a:r>
              <a:rPr lang="en-US" sz="1000" dirty="0" smtClean="0">
                <a:solidFill>
                  <a:schemeClr val="tx1">
                    <a:lumMod val="65000"/>
                  </a:schemeClr>
                </a:solidFill>
              </a:rPr>
              <a:t>~125 TAF Jan-Sept 2011</a:t>
            </a:r>
            <a:endParaRPr lang="en-US" sz="1000" dirty="0">
              <a:solidFill>
                <a:schemeClr val="tx1">
                  <a:lumMod val="65000"/>
                </a:schemeClr>
              </a:solidFill>
            </a:endParaRPr>
          </a:p>
          <a:p>
            <a:pPr eaLnBrk="1" hangingPunct="1"/>
            <a:endParaRPr lang="en-US" sz="1000" dirty="0">
              <a:solidFill>
                <a:schemeClr val="tx1">
                  <a:lumMod val="65000"/>
                </a:schemeClr>
              </a:solidFill>
            </a:endParaRPr>
          </a:p>
          <a:p>
            <a:pPr eaLnBrk="1" hangingPunct="1"/>
            <a:endParaRPr lang="en-US" sz="1000" dirty="0">
              <a:solidFill>
                <a:schemeClr val="tx1">
                  <a:lumMod val="65000"/>
                </a:schemeClr>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10/26/2011 2:28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10/26/2011 2:28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0FFBA8-5A30-4F36-A6BD-B66D03947893}" type="slidenum">
              <a:rPr lang="en-US" smtClean="0"/>
              <a:pPr fontAlgn="base">
                <a:spcBef>
                  <a:spcPct val="0"/>
                </a:spcBef>
                <a:spcAft>
                  <a:spcPct val="0"/>
                </a:spcAft>
                <a:defRPr/>
              </a:pPr>
              <a:t>4</a:t>
            </a:fld>
            <a:endParaRPr lang="en-US" smtClean="0"/>
          </a:p>
        </p:txBody>
      </p:sp>
      <p:sp>
        <p:nvSpPr>
          <p:cNvPr id="69635" name="Rectangle 2"/>
          <p:cNvSpPr>
            <a:spLocks noGrp="1" noRot="1" noChangeAspect="1" noChangeArrowheads="1" noTextEdit="1"/>
          </p:cNvSpPr>
          <p:nvPr>
            <p:ph type="sldImg"/>
          </p:nvPr>
        </p:nvSpPr>
        <p:spPr bwMode="auto">
          <a:xfrm>
            <a:off x="731838" y="685800"/>
            <a:ext cx="5394325" cy="4046538"/>
          </a:xfrm>
          <a:noFill/>
          <a:ln>
            <a:solidFill>
              <a:srgbClr val="000000"/>
            </a:solidFill>
            <a:miter lim="800000"/>
            <a:headEnd/>
            <a:tailEnd/>
          </a:ln>
        </p:spPr>
      </p:sp>
      <p:sp>
        <p:nvSpPr>
          <p:cNvPr id="69636" name="Rectangle 3"/>
          <p:cNvSpPr>
            <a:spLocks noGrp="1" noChangeArrowheads="1"/>
          </p:cNvSpPr>
          <p:nvPr>
            <p:ph type="body" idx="1"/>
          </p:nvPr>
        </p:nvSpPr>
        <p:spPr bwMode="auto">
          <a:xfrm>
            <a:off x="609600" y="5029200"/>
            <a:ext cx="5486400" cy="4114800"/>
          </a:xfrm>
          <a:noFill/>
        </p:spPr>
        <p:txBody>
          <a:bodyPr wrap="square" numCol="1" anchor="t" anchorCtr="0" compatLnSpc="1">
            <a:prstTxWarp prst="textNoShape">
              <a:avLst/>
            </a:prstTxWarp>
          </a:bodyPr>
          <a:lstStyle/>
          <a:p>
            <a:pPr eaLnBrk="1" hangingPunct="1">
              <a:spcBef>
                <a:spcPct val="0"/>
              </a:spcBef>
            </a:pPr>
            <a:r>
              <a:rPr lang="en-US" dirty="0" smtClean="0"/>
              <a:t>1980 – Lake Matthews</a:t>
            </a:r>
            <a:r>
              <a:rPr lang="en-US" baseline="0" dirty="0" smtClean="0"/>
              <a:t> and Skinner</a:t>
            </a:r>
          </a:p>
          <a:p>
            <a:pPr eaLnBrk="1" hangingPunct="1">
              <a:spcBef>
                <a:spcPct val="0"/>
              </a:spcBef>
            </a:pPr>
            <a:r>
              <a:rPr lang="en-US" baseline="0" dirty="0" smtClean="0"/>
              <a:t>1990 – Desert and Coachella</a:t>
            </a:r>
          </a:p>
          <a:p>
            <a:pPr eaLnBrk="1" hangingPunct="1">
              <a:spcBef>
                <a:spcPct val="0"/>
              </a:spcBef>
            </a:pPr>
            <a:r>
              <a:rPr lang="en-US" baseline="0" dirty="0" smtClean="0"/>
              <a:t>1995 – North Las </a:t>
            </a:r>
            <a:r>
              <a:rPr lang="en-US" baseline="0" dirty="0" err="1" smtClean="0"/>
              <a:t>Posas</a:t>
            </a:r>
            <a:r>
              <a:rPr lang="en-US" baseline="0" dirty="0" smtClean="0"/>
              <a:t> and </a:t>
            </a:r>
            <a:r>
              <a:rPr lang="en-US" baseline="0" dirty="0" err="1" smtClean="0"/>
              <a:t>Semitropic</a:t>
            </a:r>
            <a:r>
              <a:rPr lang="en-US" baseline="0" dirty="0" smtClean="0"/>
              <a:t>, Castaic and Perris under Monterey Agreement</a:t>
            </a:r>
          </a:p>
          <a:p>
            <a:pPr eaLnBrk="1" hangingPunct="1">
              <a:spcBef>
                <a:spcPct val="0"/>
              </a:spcBef>
            </a:pPr>
            <a:r>
              <a:rPr lang="en-US" baseline="0" dirty="0" smtClean="0"/>
              <a:t>1998 -  Arvin Edison</a:t>
            </a:r>
          </a:p>
          <a:p>
            <a:pPr eaLnBrk="1" hangingPunct="1">
              <a:spcBef>
                <a:spcPct val="0"/>
              </a:spcBef>
            </a:pPr>
            <a:r>
              <a:rPr lang="en-US" baseline="0" dirty="0" smtClean="0"/>
              <a:t>2000 – DVL</a:t>
            </a:r>
          </a:p>
          <a:p>
            <a:pPr eaLnBrk="1" hangingPunct="1">
              <a:spcBef>
                <a:spcPct val="0"/>
              </a:spcBef>
            </a:pPr>
            <a:r>
              <a:rPr lang="en-US" baseline="0" dirty="0" smtClean="0"/>
              <a:t>2003 – Kern-Delta and Prop 13 conjunctive use programs</a:t>
            </a:r>
          </a:p>
          <a:p>
            <a:pPr eaLnBrk="1" hangingPunct="1">
              <a:spcBef>
                <a:spcPct val="0"/>
              </a:spcBef>
            </a:pPr>
            <a:r>
              <a:rPr lang="en-US" baseline="0" dirty="0" smtClean="0"/>
              <a:t>2006 – Mojave Demo and Additional Prop 13 conjunctive use programs</a:t>
            </a:r>
          </a:p>
          <a:p>
            <a:pPr eaLnBrk="1" hangingPunct="1">
              <a:spcBef>
                <a:spcPct val="0"/>
              </a:spcBef>
            </a:pPr>
            <a:r>
              <a:rPr lang="en-US" baseline="0" dirty="0" smtClean="0"/>
              <a:t>2007 – Lake Mead Demo</a:t>
            </a:r>
          </a:p>
          <a:p>
            <a:pPr eaLnBrk="1" hangingPunct="1">
              <a:spcBef>
                <a:spcPct val="0"/>
              </a:spcBef>
            </a:pPr>
            <a:r>
              <a:rPr lang="en-US" baseline="0" dirty="0" smtClean="0"/>
              <a:t>2008 – Established Lake Mead storage (1.5 MAF Capacity 400AF max draw)</a:t>
            </a:r>
          </a:p>
          <a:p>
            <a:pPr eaLnBrk="1" hangingPunct="1">
              <a:spcBef>
                <a:spcPct val="0"/>
              </a:spcBef>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10/26/2011 2:28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E57519C4-F71E-4BB2-9F1C-E86D71EAFFAD}" type="slidenum">
              <a:rPr lang="en-US" b="1">
                <a:solidFill>
                  <a:srgbClr val="00FFFF"/>
                </a:solidFill>
                <a:latin typeface="Arial" pitchFamily="34" charset="0"/>
                <a:cs typeface="Arial" pitchFamily="34" charset="0"/>
              </a:rPr>
              <a:pPr algn="r" rtl="0" fontAlgn="base">
                <a:spcBef>
                  <a:spcPct val="0"/>
                </a:spcBef>
                <a:spcAft>
                  <a:spcPct val="0"/>
                </a:spcAft>
              </a:pPr>
              <a:t>9</a:t>
            </a:fld>
            <a:endParaRPr lang="en-US" b="1" dirty="0">
              <a:solidFill>
                <a:srgbClr val="00FFFF"/>
              </a:solidFill>
              <a:latin typeface="Arial" pitchFamily="34" charset="0"/>
              <a:cs typeface="Arial" pitchFamily="34" charset="0"/>
            </a:endParaRPr>
          </a:p>
        </p:txBody>
      </p:sp>
      <p:sp>
        <p:nvSpPr>
          <p:cNvPr id="425986" name="Rectangle 2"/>
          <p:cNvSpPr>
            <a:spLocks noGrp="1" noRot="1" noChangeAspect="1" noChangeArrowheads="1" noTextEdit="1"/>
          </p:cNvSpPr>
          <p:nvPr>
            <p:ph type="sldImg"/>
          </p:nvPr>
        </p:nvSpPr>
        <p:spPr>
          <a:xfrm>
            <a:off x="1144588" y="712788"/>
            <a:ext cx="4572000" cy="3429000"/>
          </a:xfrm>
          <a:ln w="12700" cap="flat">
            <a:solidFill>
              <a:schemeClr val="tx1"/>
            </a:solidFill>
          </a:ln>
        </p:spPr>
      </p:sp>
      <p:sp>
        <p:nvSpPr>
          <p:cNvPr id="425987" name="Rectangle 3"/>
          <p:cNvSpPr>
            <a:spLocks noGrp="1" noChangeArrowheads="1"/>
          </p:cNvSpPr>
          <p:nvPr>
            <p:ph type="body" idx="1"/>
          </p:nvPr>
        </p:nvSpPr>
        <p:spPr>
          <a:xfrm>
            <a:off x="908501" y="4370573"/>
            <a:ext cx="5041003" cy="4061397"/>
          </a:xfrm>
          <a:noFill/>
          <a:ln/>
        </p:spPr>
        <p:txBody>
          <a:bodyPr lIns="90621" tIns="46106" rIns="90621" bIns="46106"/>
          <a:lstStyle/>
          <a:p>
            <a:r>
              <a:rPr lang="en-US" dirty="0">
                <a:cs typeface="Times New Roman" pitchFamily="18" charset="0"/>
              </a:rPr>
              <a:t>Metropolitan has a number of storage programs inside &amp; outside of the region.  Partnerships have been developed with Central Valley agencies to store water.  Several have been developed in recent years, and we have added additional programs this past year.</a:t>
            </a:r>
            <a:endParaRPr lang="en-US" dirty="0"/>
          </a:p>
          <a:p>
            <a:endParaRPr lang="en-US" dirty="0"/>
          </a:p>
          <a:p>
            <a:endParaRPr lang="en-US" sz="1600" dirty="0"/>
          </a:p>
          <a:p>
            <a:endParaRPr lang="en-US" sz="16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2BF553A-4A8C-411B-92B6-C8E7A9C37DF0}" type="slidenum">
              <a:rPr lang="en-US" smtClean="0">
                <a:latin typeface="Times New Roman" pitchFamily="18" charset="0"/>
              </a:rPr>
              <a:pPr/>
              <a:t>10</a:t>
            </a:fld>
            <a:endParaRPr lang="en-US" smtClean="0">
              <a:latin typeface="Times New Roman"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dirty="0" smtClean="0">
                <a:latin typeface="Arial" pitchFamily="34" charset="0"/>
              </a:rPr>
              <a:t>This slide shows</a:t>
            </a:r>
            <a:r>
              <a:rPr lang="en-US" baseline="0" dirty="0" smtClean="0">
                <a:latin typeface="Arial" pitchFamily="34" charset="0"/>
              </a:rPr>
              <a:t> </a:t>
            </a:r>
            <a:r>
              <a:rPr lang="en-US" baseline="0" dirty="0" err="1" smtClean="0">
                <a:latin typeface="Arial" pitchFamily="34" charset="0"/>
              </a:rPr>
              <a:t>MWD</a:t>
            </a:r>
            <a:r>
              <a:rPr lang="en-US" baseline="0" dirty="0" smtClean="0">
                <a:latin typeface="Arial" pitchFamily="34" charset="0"/>
              </a:rPr>
              <a:t> actions only</a:t>
            </a:r>
            <a:endParaRPr lang="en-US"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xfrm>
            <a:off x="1143000" y="685800"/>
            <a:ext cx="4572000" cy="3429000"/>
          </a:xfrm>
          <a:ln/>
        </p:spPr>
      </p:sp>
      <p:sp>
        <p:nvSpPr>
          <p:cNvPr id="88067" name="Notes Placeholder 2"/>
          <p:cNvSpPr>
            <a:spLocks noGrp="1"/>
          </p:cNvSpPr>
          <p:nvPr>
            <p:ph type="body" idx="1"/>
          </p:nvPr>
        </p:nvSpPr>
        <p:spPr>
          <a:xfrm>
            <a:off x="951667" y="4382988"/>
            <a:ext cx="4397871" cy="4198560"/>
          </a:xfrm>
          <a:noFill/>
          <a:ln w="9525"/>
        </p:spPr>
        <p:txBody>
          <a:bodyPr/>
          <a:lstStyle/>
          <a:p>
            <a:endParaRPr lang="en-US" sz="800" dirty="0">
              <a:latin typeface="Arial" pitchFamily="34" charset="0"/>
              <a:cs typeface="Arial" pitchFamily="34" charset="0"/>
            </a:endParaRPr>
          </a:p>
        </p:txBody>
      </p:sp>
      <p:sp>
        <p:nvSpPr>
          <p:cNvPr id="4" name="Slide Number Placeholder 3"/>
          <p:cNvSpPr>
            <a:spLocks noGrp="1"/>
          </p:cNvSpPr>
          <p:nvPr>
            <p:ph type="sldNum" sz="quarter" idx="5"/>
          </p:nvPr>
        </p:nvSpPr>
        <p:spPr>
          <a:xfrm>
            <a:off x="3884613" y="8685213"/>
            <a:ext cx="2971800" cy="457200"/>
          </a:xfrm>
          <a:prstGeom prst="rect">
            <a:avLst/>
          </a:prstGeom>
        </p:spPr>
        <p:txBody>
          <a:bodyPr lIns="91404" tIns="45705" rIns="91404" bIns="45705"/>
          <a:lstStyle/>
          <a:p>
            <a:pPr>
              <a:defRPr/>
            </a:pPr>
            <a:fld id="{C5189F92-4917-4519-B6E4-07353968A1D5}" type="slidenum">
              <a:rPr lang="en-US" smtClean="0"/>
              <a:pPr>
                <a:defRPr/>
              </a:pPr>
              <a:t>11</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10/26/2011 2:28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371600"/>
            <a:ext cx="7772400" cy="4724400"/>
          </a:xfrm>
        </p:spPr>
        <p:txBody>
          <a:bodyPr>
            <a:normAutofit/>
          </a:bodyPr>
          <a:lstStyle/>
          <a:p>
            <a:pPr lvl="0"/>
            <a:endParaRPr lang="en-US" noProof="0"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04088"/>
            <a:ext cx="8229600" cy="664797"/>
          </a:xfrm>
        </p:spPr>
        <p:txBody>
          <a:bodyPr/>
          <a:lstStyle>
            <a:lvl1pPr>
              <a:defRPr/>
            </a:lvl1pPr>
          </a:lstStyle>
          <a:p>
            <a:r>
              <a:rPr lang="en-US" dirty="0" smtClean="0"/>
              <a:t>Slide Title Generic Chart</a:t>
            </a:r>
            <a:endParaRPr lang="en-US" dirty="0"/>
          </a:p>
        </p:txBody>
      </p:sp>
      <p:sp>
        <p:nvSpPr>
          <p:cNvPr id="9" name="Chart Placeholder 8"/>
          <p:cNvSpPr>
            <a:spLocks noGrp="1"/>
          </p:cNvSpPr>
          <p:nvPr>
            <p:ph type="chart" sz="quarter" idx="10"/>
          </p:nvPr>
        </p:nvSpPr>
        <p:spPr>
          <a:xfrm>
            <a:off x="1295400" y="1828800"/>
            <a:ext cx="6172200" cy="4343400"/>
          </a:xfrm>
        </p:spPr>
        <p:txBody>
          <a:bodyPr/>
          <a:lstStyle/>
          <a:p>
            <a:r>
              <a:rPr lang="en-US" dirty="0" smtClean="0"/>
              <a:t>Click icon to add chart</a:t>
            </a:r>
            <a:endParaRPr lang="en-US" dirty="0"/>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5.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 id="2147483676" r:id="rId13"/>
    <p:sldLayoutId id="2147483677" r:id="rId14"/>
  </p:sldLayoutIdLst>
  <p:transition>
    <p:fade/>
  </p:transition>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3353305"/>
            <a:ext cx="7681913" cy="1523495"/>
          </a:xfrm>
        </p:spPr>
        <p:txBody>
          <a:bodyPr/>
          <a:lstStyle/>
          <a:p>
            <a:r>
              <a:rPr lang="en-US" dirty="0" smtClean="0"/>
              <a:t>Metropolitan’s Storage Management Approach</a:t>
            </a:r>
            <a:endParaRPr lang="en-US" dirty="0"/>
          </a:p>
        </p:txBody>
      </p:sp>
      <p:sp>
        <p:nvSpPr>
          <p:cNvPr id="3" name="Subtitle 2"/>
          <p:cNvSpPr>
            <a:spLocks noGrp="1"/>
          </p:cNvSpPr>
          <p:nvPr>
            <p:ph type="subTitle" idx="1"/>
          </p:nvPr>
        </p:nvSpPr>
        <p:spPr>
          <a:xfrm>
            <a:off x="730249" y="5181600"/>
            <a:ext cx="7681913" cy="1143000"/>
          </a:xfrm>
        </p:spPr>
        <p:txBody>
          <a:bodyPr>
            <a:normAutofit/>
          </a:bodyPr>
          <a:lstStyle/>
          <a:p>
            <a:r>
              <a:rPr lang="en-US" dirty="0" smtClean="0"/>
              <a:t>Southern California Water Dialogue</a:t>
            </a:r>
          </a:p>
          <a:p>
            <a:r>
              <a:rPr lang="en-US" dirty="0" smtClean="0"/>
              <a:t>October 26, 2011</a:t>
            </a:r>
          </a:p>
        </p:txBody>
      </p:sp>
      <p:pic>
        <p:nvPicPr>
          <p:cNvPr id="4" name="Picture 2" descr="D:\Documents and Settings\u08085\Desktop\mwd-seal-greenmatte.gif"/>
          <p:cNvPicPr>
            <a:picLocks noChangeAspect="1" noChangeArrowheads="1"/>
          </p:cNvPicPr>
          <p:nvPr/>
        </p:nvPicPr>
        <p:blipFill>
          <a:blip r:embed="rId3" cstate="print"/>
          <a:srcRect/>
          <a:stretch>
            <a:fillRect/>
          </a:stretch>
        </p:blipFill>
        <p:spPr bwMode="auto">
          <a:xfrm>
            <a:off x="2971799" y="228600"/>
            <a:ext cx="2926080" cy="292608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Line 10"/>
          <p:cNvSpPr>
            <a:spLocks noChangeShapeType="1"/>
          </p:cNvSpPr>
          <p:nvPr/>
        </p:nvSpPr>
        <p:spPr bwMode="auto">
          <a:xfrm>
            <a:off x="8961120" y="3505200"/>
            <a:ext cx="0" cy="625475"/>
          </a:xfrm>
          <a:prstGeom prst="line">
            <a:avLst/>
          </a:prstGeom>
          <a:noFill/>
          <a:ln w="38100">
            <a:solidFill>
              <a:schemeClr val="tx1"/>
            </a:solidFill>
            <a:round/>
            <a:headEnd/>
            <a:tailEnd/>
          </a:ln>
        </p:spPr>
        <p:txBody>
          <a:bodyPr/>
          <a:lstStyle/>
          <a:p>
            <a:endParaRPr lang="en-US"/>
          </a:p>
        </p:txBody>
      </p:sp>
      <p:sp>
        <p:nvSpPr>
          <p:cNvPr id="58" name="Line 10"/>
          <p:cNvSpPr>
            <a:spLocks noChangeShapeType="1"/>
          </p:cNvSpPr>
          <p:nvPr/>
        </p:nvSpPr>
        <p:spPr bwMode="auto">
          <a:xfrm>
            <a:off x="8138160" y="3505200"/>
            <a:ext cx="0" cy="625475"/>
          </a:xfrm>
          <a:prstGeom prst="line">
            <a:avLst/>
          </a:prstGeom>
          <a:noFill/>
          <a:ln w="38100">
            <a:solidFill>
              <a:schemeClr val="tx1"/>
            </a:solidFill>
            <a:round/>
            <a:headEnd/>
            <a:tailEnd/>
          </a:ln>
        </p:spPr>
        <p:txBody>
          <a:bodyPr/>
          <a:lstStyle/>
          <a:p>
            <a:endParaRPr lang="en-US"/>
          </a:p>
        </p:txBody>
      </p:sp>
      <p:sp>
        <p:nvSpPr>
          <p:cNvPr id="9218" name="Rectangle 2"/>
          <p:cNvSpPr>
            <a:spLocks noGrp="1" noChangeArrowheads="1"/>
          </p:cNvSpPr>
          <p:nvPr>
            <p:ph type="title"/>
          </p:nvPr>
        </p:nvSpPr>
        <p:spPr>
          <a:xfrm>
            <a:off x="628650" y="169383"/>
            <a:ext cx="7772400" cy="609600"/>
          </a:xfrm>
        </p:spPr>
        <p:txBody>
          <a:bodyPr>
            <a:noAutofit/>
          </a:bodyPr>
          <a:lstStyle/>
          <a:p>
            <a:pPr algn="ctr" defTabSz="914363" eaLnBrk="1" hangingPunct="1">
              <a:defRPr/>
            </a:pPr>
            <a:r>
              <a:rPr lang="en-US" dirty="0" smtClean="0">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Calibri"/>
              </a:rPr>
              <a:t>Drought Management Actions</a:t>
            </a:r>
          </a:p>
        </p:txBody>
      </p:sp>
      <p:sp>
        <p:nvSpPr>
          <p:cNvPr id="9273" name="Line 4"/>
          <p:cNvSpPr>
            <a:spLocks noChangeShapeType="1"/>
          </p:cNvSpPr>
          <p:nvPr/>
        </p:nvSpPr>
        <p:spPr bwMode="auto">
          <a:xfrm>
            <a:off x="228600" y="3494088"/>
            <a:ext cx="0" cy="625475"/>
          </a:xfrm>
          <a:prstGeom prst="line">
            <a:avLst/>
          </a:prstGeom>
          <a:noFill/>
          <a:ln w="38100">
            <a:solidFill>
              <a:schemeClr val="tx1"/>
            </a:solidFill>
            <a:round/>
            <a:headEnd/>
            <a:tailEnd/>
          </a:ln>
        </p:spPr>
        <p:txBody>
          <a:bodyPr/>
          <a:lstStyle/>
          <a:p>
            <a:endParaRPr lang="en-US"/>
          </a:p>
        </p:txBody>
      </p:sp>
      <p:sp>
        <p:nvSpPr>
          <p:cNvPr id="9274" name="Line 5"/>
          <p:cNvSpPr>
            <a:spLocks noChangeShapeType="1"/>
          </p:cNvSpPr>
          <p:nvPr/>
        </p:nvSpPr>
        <p:spPr bwMode="auto">
          <a:xfrm>
            <a:off x="1066800" y="3490913"/>
            <a:ext cx="0" cy="625475"/>
          </a:xfrm>
          <a:prstGeom prst="line">
            <a:avLst/>
          </a:prstGeom>
          <a:noFill/>
          <a:ln w="38100">
            <a:solidFill>
              <a:schemeClr val="tx1"/>
            </a:solidFill>
            <a:round/>
            <a:headEnd/>
            <a:tailEnd/>
          </a:ln>
        </p:spPr>
        <p:txBody>
          <a:bodyPr/>
          <a:lstStyle/>
          <a:p>
            <a:endParaRPr lang="en-US"/>
          </a:p>
        </p:txBody>
      </p:sp>
      <p:sp>
        <p:nvSpPr>
          <p:cNvPr id="9275" name="Line 6"/>
          <p:cNvSpPr>
            <a:spLocks noChangeShapeType="1"/>
          </p:cNvSpPr>
          <p:nvPr/>
        </p:nvSpPr>
        <p:spPr bwMode="auto">
          <a:xfrm>
            <a:off x="1981200" y="3490913"/>
            <a:ext cx="0" cy="625475"/>
          </a:xfrm>
          <a:prstGeom prst="line">
            <a:avLst/>
          </a:prstGeom>
          <a:noFill/>
          <a:ln w="38100">
            <a:solidFill>
              <a:schemeClr val="tx1"/>
            </a:solidFill>
            <a:round/>
            <a:headEnd/>
            <a:tailEnd/>
          </a:ln>
        </p:spPr>
        <p:txBody>
          <a:bodyPr/>
          <a:lstStyle/>
          <a:p>
            <a:endParaRPr lang="en-US"/>
          </a:p>
        </p:txBody>
      </p:sp>
      <p:sp>
        <p:nvSpPr>
          <p:cNvPr id="9278" name="Line 9"/>
          <p:cNvSpPr>
            <a:spLocks noChangeShapeType="1"/>
          </p:cNvSpPr>
          <p:nvPr/>
        </p:nvSpPr>
        <p:spPr bwMode="auto">
          <a:xfrm>
            <a:off x="2819400" y="3500438"/>
            <a:ext cx="0" cy="627062"/>
          </a:xfrm>
          <a:prstGeom prst="line">
            <a:avLst/>
          </a:prstGeom>
          <a:noFill/>
          <a:ln w="38100">
            <a:solidFill>
              <a:schemeClr val="tx1"/>
            </a:solidFill>
            <a:round/>
            <a:headEnd/>
            <a:tailEnd/>
          </a:ln>
        </p:spPr>
        <p:txBody>
          <a:bodyPr/>
          <a:lstStyle/>
          <a:p>
            <a:endParaRPr lang="en-US"/>
          </a:p>
        </p:txBody>
      </p:sp>
      <p:sp>
        <p:nvSpPr>
          <p:cNvPr id="9279" name="Line 10"/>
          <p:cNvSpPr>
            <a:spLocks noChangeShapeType="1"/>
          </p:cNvSpPr>
          <p:nvPr/>
        </p:nvSpPr>
        <p:spPr bwMode="auto">
          <a:xfrm>
            <a:off x="7239000" y="3497263"/>
            <a:ext cx="0" cy="625475"/>
          </a:xfrm>
          <a:prstGeom prst="line">
            <a:avLst/>
          </a:prstGeom>
          <a:noFill/>
          <a:ln w="38100">
            <a:solidFill>
              <a:schemeClr val="tx1"/>
            </a:solidFill>
            <a:round/>
            <a:headEnd/>
            <a:tailEnd/>
          </a:ln>
        </p:spPr>
        <p:txBody>
          <a:bodyPr/>
          <a:lstStyle/>
          <a:p>
            <a:endParaRPr lang="en-US"/>
          </a:p>
        </p:txBody>
      </p:sp>
      <p:sp>
        <p:nvSpPr>
          <p:cNvPr id="9280" name="Line 11"/>
          <p:cNvSpPr>
            <a:spLocks noChangeShapeType="1"/>
          </p:cNvSpPr>
          <p:nvPr/>
        </p:nvSpPr>
        <p:spPr bwMode="auto">
          <a:xfrm>
            <a:off x="3733800" y="3500438"/>
            <a:ext cx="0" cy="627062"/>
          </a:xfrm>
          <a:prstGeom prst="line">
            <a:avLst/>
          </a:prstGeom>
          <a:noFill/>
          <a:ln w="38100">
            <a:solidFill>
              <a:schemeClr val="tx1"/>
            </a:solidFill>
            <a:round/>
            <a:headEnd/>
            <a:tailEnd/>
          </a:ln>
        </p:spPr>
        <p:txBody>
          <a:bodyPr/>
          <a:lstStyle/>
          <a:p>
            <a:endParaRPr lang="en-US"/>
          </a:p>
        </p:txBody>
      </p:sp>
      <p:sp>
        <p:nvSpPr>
          <p:cNvPr id="9284" name="Line 15"/>
          <p:cNvSpPr>
            <a:spLocks noChangeShapeType="1"/>
          </p:cNvSpPr>
          <p:nvPr/>
        </p:nvSpPr>
        <p:spPr bwMode="auto">
          <a:xfrm>
            <a:off x="4572000" y="3494088"/>
            <a:ext cx="0" cy="625475"/>
          </a:xfrm>
          <a:prstGeom prst="line">
            <a:avLst/>
          </a:prstGeom>
          <a:noFill/>
          <a:ln w="38100">
            <a:solidFill>
              <a:schemeClr val="tx1"/>
            </a:solidFill>
            <a:round/>
            <a:headEnd/>
            <a:tailEnd/>
          </a:ln>
        </p:spPr>
        <p:txBody>
          <a:bodyPr/>
          <a:lstStyle/>
          <a:p>
            <a:endParaRPr lang="en-US"/>
          </a:p>
        </p:txBody>
      </p:sp>
      <p:sp>
        <p:nvSpPr>
          <p:cNvPr id="9285" name="Line 16"/>
          <p:cNvSpPr>
            <a:spLocks noChangeShapeType="1"/>
          </p:cNvSpPr>
          <p:nvPr/>
        </p:nvSpPr>
        <p:spPr bwMode="auto">
          <a:xfrm>
            <a:off x="5486400" y="3490913"/>
            <a:ext cx="0" cy="625475"/>
          </a:xfrm>
          <a:prstGeom prst="line">
            <a:avLst/>
          </a:prstGeom>
          <a:noFill/>
          <a:ln w="38100">
            <a:solidFill>
              <a:schemeClr val="tx1"/>
            </a:solidFill>
            <a:round/>
            <a:headEnd/>
            <a:tailEnd/>
          </a:ln>
        </p:spPr>
        <p:txBody>
          <a:bodyPr/>
          <a:lstStyle/>
          <a:p>
            <a:endParaRPr lang="en-US"/>
          </a:p>
        </p:txBody>
      </p:sp>
      <p:sp>
        <p:nvSpPr>
          <p:cNvPr id="9289" name="Line 20"/>
          <p:cNvSpPr>
            <a:spLocks noChangeShapeType="1"/>
          </p:cNvSpPr>
          <p:nvPr/>
        </p:nvSpPr>
        <p:spPr bwMode="auto">
          <a:xfrm>
            <a:off x="6382512" y="3500438"/>
            <a:ext cx="0" cy="627062"/>
          </a:xfrm>
          <a:prstGeom prst="line">
            <a:avLst/>
          </a:prstGeom>
          <a:noFill/>
          <a:ln w="38100">
            <a:solidFill>
              <a:schemeClr val="tx1"/>
            </a:solidFill>
            <a:round/>
            <a:headEnd/>
            <a:tailEnd/>
          </a:ln>
        </p:spPr>
        <p:txBody>
          <a:bodyPr/>
          <a:lstStyle/>
          <a:p>
            <a:endParaRPr lang="en-US"/>
          </a:p>
        </p:txBody>
      </p:sp>
      <p:sp>
        <p:nvSpPr>
          <p:cNvPr id="9293" name="Text Box 24"/>
          <p:cNvSpPr txBox="1">
            <a:spLocks noChangeArrowheads="1"/>
          </p:cNvSpPr>
          <p:nvPr/>
        </p:nvSpPr>
        <p:spPr bwMode="auto">
          <a:xfrm>
            <a:off x="7937" y="4191000"/>
            <a:ext cx="830263" cy="368300"/>
          </a:xfrm>
          <a:prstGeom prst="rect">
            <a:avLst/>
          </a:prstGeom>
          <a:noFill/>
          <a:ln w="9525">
            <a:noFill/>
            <a:miter lim="800000"/>
            <a:headEnd/>
            <a:tailEnd/>
          </a:ln>
        </p:spPr>
        <p:txBody>
          <a:bodyPr>
            <a:spAutoFit/>
          </a:bodyPr>
          <a:lstStyle/>
          <a:p>
            <a:pPr>
              <a:spcBef>
                <a:spcPct val="50000"/>
              </a:spcBef>
            </a:pPr>
            <a:r>
              <a:rPr lang="en-US" sz="1800" b="1" dirty="0" smtClean="0">
                <a:effectLst>
                  <a:outerShdw blurRad="38100" dist="38100" dir="2700000" algn="tl">
                    <a:srgbClr val="000000">
                      <a:alpha val="43137"/>
                    </a:srgbClr>
                  </a:outerShdw>
                </a:effectLst>
                <a:latin typeface="Arial" pitchFamily="34" charset="0"/>
              </a:rPr>
              <a:t>Jan</a:t>
            </a:r>
            <a:endParaRPr lang="en-US" sz="1800" b="1" dirty="0">
              <a:effectLst>
                <a:outerShdw blurRad="38100" dist="38100" dir="2700000" algn="tl">
                  <a:srgbClr val="000000">
                    <a:alpha val="43137"/>
                  </a:srgbClr>
                </a:outerShdw>
              </a:effectLst>
              <a:latin typeface="Arial" pitchFamily="34" charset="0"/>
            </a:endParaRPr>
          </a:p>
        </p:txBody>
      </p:sp>
      <p:sp>
        <p:nvSpPr>
          <p:cNvPr id="9297" name="Text Box 28"/>
          <p:cNvSpPr txBox="1">
            <a:spLocks noChangeArrowheads="1"/>
          </p:cNvSpPr>
          <p:nvPr/>
        </p:nvSpPr>
        <p:spPr bwMode="auto">
          <a:xfrm>
            <a:off x="1600200" y="4202113"/>
            <a:ext cx="768350" cy="369887"/>
          </a:xfrm>
          <a:prstGeom prst="rect">
            <a:avLst/>
          </a:prstGeom>
          <a:noFill/>
          <a:ln w="9525">
            <a:noFill/>
            <a:miter lim="800000"/>
            <a:headEnd/>
            <a:tailEnd/>
          </a:ln>
        </p:spPr>
        <p:txBody>
          <a:bodyPr>
            <a:spAutoFit/>
          </a:bodyPr>
          <a:lstStyle/>
          <a:p>
            <a:pPr algn="ctr">
              <a:spcBef>
                <a:spcPct val="50000"/>
              </a:spcBef>
            </a:pPr>
            <a:r>
              <a:rPr lang="en-US" sz="1800" b="1" dirty="0">
                <a:effectLst>
                  <a:outerShdw blurRad="38100" dist="38100" dir="2700000" algn="tl">
                    <a:srgbClr val="000000">
                      <a:alpha val="43137"/>
                    </a:srgbClr>
                  </a:outerShdw>
                </a:effectLst>
                <a:latin typeface="Arial" pitchFamily="34" charset="0"/>
              </a:rPr>
              <a:t>Jan</a:t>
            </a:r>
          </a:p>
        </p:txBody>
      </p:sp>
      <p:grpSp>
        <p:nvGrpSpPr>
          <p:cNvPr id="2" name="Group 61"/>
          <p:cNvGrpSpPr>
            <a:grpSpLocks/>
          </p:cNvGrpSpPr>
          <p:nvPr/>
        </p:nvGrpSpPr>
        <p:grpSpPr bwMode="auto">
          <a:xfrm>
            <a:off x="76200" y="4344203"/>
            <a:ext cx="2742829" cy="2517540"/>
            <a:chOff x="45" y="2614"/>
            <a:chExt cx="1346" cy="1177"/>
          </a:xfrm>
        </p:grpSpPr>
        <p:sp>
          <p:nvSpPr>
            <p:cNvPr id="9268" name="Text Box 63"/>
            <p:cNvSpPr txBox="1">
              <a:spLocks noChangeArrowheads="1"/>
            </p:cNvSpPr>
            <p:nvPr/>
          </p:nvSpPr>
          <p:spPr bwMode="auto">
            <a:xfrm>
              <a:off x="45" y="3251"/>
              <a:ext cx="1346" cy="540"/>
            </a:xfrm>
            <a:prstGeom prst="rect">
              <a:avLst/>
            </a:prstGeom>
            <a:noFill/>
            <a:ln w="9525">
              <a:noFill/>
              <a:miter lim="800000"/>
              <a:headEnd/>
              <a:tailEnd/>
            </a:ln>
          </p:spPr>
          <p:txBody>
            <a:bodyPr wrap="square">
              <a:spAutoFit/>
            </a:bodyPr>
            <a:lstStyle/>
            <a:p>
              <a:pPr>
                <a:spcBef>
                  <a:spcPct val="50000"/>
                </a:spcBef>
              </a:pPr>
              <a:r>
                <a:rPr lang="en-US" sz="1600" b="1" dirty="0" smtClean="0">
                  <a:solidFill>
                    <a:schemeClr val="tx2">
                      <a:lumMod val="75000"/>
                    </a:schemeClr>
                  </a:solidFill>
                  <a:latin typeface="Arial" pitchFamily="34" charset="0"/>
                </a:rPr>
                <a:t>Jun 2007: </a:t>
              </a:r>
            </a:p>
            <a:p>
              <a:pPr>
                <a:spcBef>
                  <a:spcPts val="600"/>
                </a:spcBef>
              </a:pPr>
              <a:r>
                <a:rPr lang="en-US" sz="1600" dirty="0" smtClean="0">
                  <a:latin typeface="Arial" pitchFamily="34" charset="0"/>
                </a:rPr>
                <a:t>Board </a:t>
              </a:r>
              <a:r>
                <a:rPr lang="en-US" sz="1600" dirty="0">
                  <a:latin typeface="Arial" pitchFamily="34" charset="0"/>
                </a:rPr>
                <a:t>authorized advertising </a:t>
              </a:r>
              <a:r>
                <a:rPr lang="en-US" sz="1600" dirty="0" smtClean="0">
                  <a:latin typeface="Arial" pitchFamily="34" charset="0"/>
                </a:rPr>
                <a:t>&amp; </a:t>
              </a:r>
              <a:r>
                <a:rPr lang="en-US" sz="1600" dirty="0">
                  <a:latin typeface="Arial" pitchFamily="34" charset="0"/>
                </a:rPr>
                <a:t>outreach campaign funds</a:t>
              </a:r>
            </a:p>
          </p:txBody>
        </p:sp>
        <p:sp>
          <p:nvSpPr>
            <p:cNvPr id="9269" name="Line 64"/>
            <p:cNvSpPr>
              <a:spLocks noChangeShapeType="1"/>
            </p:cNvSpPr>
            <p:nvPr/>
          </p:nvSpPr>
          <p:spPr bwMode="auto">
            <a:xfrm flipH="1">
              <a:off x="456" y="2614"/>
              <a:ext cx="0" cy="642"/>
            </a:xfrm>
            <a:prstGeom prst="line">
              <a:avLst/>
            </a:prstGeom>
            <a:noFill/>
            <a:ln w="15875">
              <a:solidFill>
                <a:schemeClr val="tx1"/>
              </a:solidFill>
              <a:round/>
              <a:headEnd type="oval" w="med" len="med"/>
              <a:tailEnd/>
            </a:ln>
          </p:spPr>
          <p:txBody>
            <a:bodyPr/>
            <a:lstStyle/>
            <a:p>
              <a:endParaRPr lang="en-US"/>
            </a:p>
          </p:txBody>
        </p:sp>
      </p:grpSp>
      <p:sp>
        <p:nvSpPr>
          <p:cNvPr id="9261" name="Rectangle 96"/>
          <p:cNvSpPr>
            <a:spLocks noChangeArrowheads="1"/>
          </p:cNvSpPr>
          <p:nvPr/>
        </p:nvSpPr>
        <p:spPr bwMode="auto">
          <a:xfrm>
            <a:off x="228601" y="3657600"/>
            <a:ext cx="1737360" cy="357212"/>
          </a:xfrm>
          <a:prstGeom prst="rect">
            <a:avLst/>
          </a:prstGeom>
          <a:solidFill>
            <a:schemeClr val="accent5">
              <a:lumMod val="75000"/>
            </a:schemeClr>
          </a:solidFill>
          <a:ln w="9525" algn="ctr">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gn="ctr"/>
            <a:r>
              <a:rPr lang="en-US" b="1" dirty="0">
                <a:effectLst>
                  <a:outerShdw blurRad="38100" dist="38100" dir="2700000" algn="tl">
                    <a:srgbClr val="000000">
                      <a:alpha val="43137"/>
                    </a:srgbClr>
                  </a:outerShdw>
                </a:effectLst>
                <a:latin typeface="Calibri" pitchFamily="34" charset="0"/>
              </a:rPr>
              <a:t>2007</a:t>
            </a:r>
          </a:p>
        </p:txBody>
      </p:sp>
      <p:grpSp>
        <p:nvGrpSpPr>
          <p:cNvPr id="3" name="Group 132"/>
          <p:cNvGrpSpPr>
            <a:grpSpLocks/>
          </p:cNvGrpSpPr>
          <p:nvPr/>
        </p:nvGrpSpPr>
        <p:grpSpPr bwMode="auto">
          <a:xfrm>
            <a:off x="76200" y="1225658"/>
            <a:ext cx="2019300" cy="2127141"/>
            <a:chOff x="266700" y="1464018"/>
            <a:chExt cx="2019300" cy="1714147"/>
          </a:xfrm>
        </p:grpSpPr>
        <p:sp>
          <p:nvSpPr>
            <p:cNvPr id="9259" name="Line 45"/>
            <p:cNvSpPr>
              <a:spLocks noChangeShapeType="1"/>
            </p:cNvSpPr>
            <p:nvPr/>
          </p:nvSpPr>
          <p:spPr bwMode="auto">
            <a:xfrm flipV="1">
              <a:off x="647700" y="2257083"/>
              <a:ext cx="0" cy="921082"/>
            </a:xfrm>
            <a:prstGeom prst="line">
              <a:avLst/>
            </a:prstGeom>
            <a:noFill/>
            <a:ln w="15875">
              <a:solidFill>
                <a:schemeClr val="tx1"/>
              </a:solidFill>
              <a:round/>
              <a:headEnd type="oval" w="med" len="med"/>
              <a:tailEnd/>
            </a:ln>
          </p:spPr>
          <p:txBody>
            <a:bodyPr/>
            <a:lstStyle/>
            <a:p>
              <a:endParaRPr lang="en-US" sz="2000"/>
            </a:p>
          </p:txBody>
        </p:sp>
        <p:sp>
          <p:nvSpPr>
            <p:cNvPr id="9260" name="Text Box 63"/>
            <p:cNvSpPr txBox="1">
              <a:spLocks noChangeArrowheads="1"/>
            </p:cNvSpPr>
            <p:nvPr/>
          </p:nvSpPr>
          <p:spPr bwMode="auto">
            <a:xfrm>
              <a:off x="266700" y="1464018"/>
              <a:ext cx="2019300" cy="731660"/>
            </a:xfrm>
            <a:prstGeom prst="rect">
              <a:avLst/>
            </a:prstGeom>
            <a:noFill/>
            <a:ln w="9525">
              <a:noFill/>
              <a:miter lim="800000"/>
              <a:headEnd/>
              <a:tailEnd/>
            </a:ln>
          </p:spPr>
          <p:txBody>
            <a:bodyPr>
              <a:spAutoFit/>
            </a:bodyPr>
            <a:lstStyle/>
            <a:p>
              <a:pPr algn="l">
                <a:spcBef>
                  <a:spcPct val="50000"/>
                </a:spcBef>
              </a:pPr>
              <a:r>
                <a:rPr lang="en-US" sz="1600" b="1" dirty="0" smtClean="0">
                  <a:solidFill>
                    <a:schemeClr val="tx2">
                      <a:lumMod val="75000"/>
                    </a:schemeClr>
                  </a:solidFill>
                  <a:effectLst>
                    <a:outerShdw blurRad="38100" dist="38100" dir="2700000" algn="tl">
                      <a:srgbClr val="000000">
                        <a:alpha val="43137"/>
                      </a:srgbClr>
                    </a:outerShdw>
                  </a:effectLst>
                  <a:latin typeface="Arial" pitchFamily="34" charset="0"/>
                </a:rPr>
                <a:t>Apr 2007: </a:t>
              </a:r>
            </a:p>
            <a:p>
              <a:pPr algn="l">
                <a:spcBef>
                  <a:spcPts val="600"/>
                </a:spcBef>
              </a:pPr>
              <a:r>
                <a:rPr lang="en-US" sz="1600" dirty="0" smtClean="0">
                  <a:effectLst>
                    <a:outerShdw blurRad="38100" dist="38100" dir="2700000" algn="tl">
                      <a:srgbClr val="000000">
                        <a:alpha val="43137"/>
                      </a:srgbClr>
                    </a:outerShdw>
                  </a:effectLst>
                  <a:latin typeface="Arial" pitchFamily="34" charset="0"/>
                </a:rPr>
                <a:t>Cut </a:t>
              </a:r>
              <a:r>
                <a:rPr lang="en-US" sz="1600" dirty="0">
                  <a:effectLst>
                    <a:outerShdw blurRad="38100" dist="38100" dir="2700000" algn="tl">
                      <a:srgbClr val="000000">
                        <a:alpha val="43137"/>
                      </a:srgbClr>
                    </a:outerShdw>
                  </a:effectLst>
                  <a:latin typeface="Arial" pitchFamily="34" charset="0"/>
                </a:rPr>
                <a:t>Replenishment Programs</a:t>
              </a:r>
            </a:p>
          </p:txBody>
        </p:sp>
      </p:grpSp>
      <p:sp>
        <p:nvSpPr>
          <p:cNvPr id="54" name="Rectangle 96"/>
          <p:cNvSpPr>
            <a:spLocks noChangeArrowheads="1"/>
          </p:cNvSpPr>
          <p:nvPr/>
        </p:nvSpPr>
        <p:spPr bwMode="auto">
          <a:xfrm>
            <a:off x="1981200" y="3657600"/>
            <a:ext cx="1737360" cy="357212"/>
          </a:xfrm>
          <a:prstGeom prst="rect">
            <a:avLst/>
          </a:prstGeom>
          <a:solidFill>
            <a:schemeClr val="accent5">
              <a:lumMod val="75000"/>
            </a:schemeClr>
          </a:solidFill>
          <a:ln w="9525" algn="ctr">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gn="ctr"/>
            <a:r>
              <a:rPr lang="en-US" b="1" dirty="0" smtClean="0">
                <a:effectLst>
                  <a:outerShdw blurRad="38100" dist="38100" dir="2700000" algn="tl">
                    <a:srgbClr val="000000">
                      <a:alpha val="43137"/>
                    </a:srgbClr>
                  </a:outerShdw>
                </a:effectLst>
                <a:latin typeface="Calibri" pitchFamily="34" charset="0"/>
              </a:rPr>
              <a:t>2008</a:t>
            </a:r>
            <a:endParaRPr lang="en-US" b="1" dirty="0">
              <a:effectLst>
                <a:outerShdw blurRad="38100" dist="38100" dir="2700000" algn="tl">
                  <a:srgbClr val="000000">
                    <a:alpha val="43137"/>
                  </a:srgbClr>
                </a:outerShdw>
              </a:effectLst>
              <a:latin typeface="Calibri" pitchFamily="34" charset="0"/>
            </a:endParaRPr>
          </a:p>
        </p:txBody>
      </p:sp>
      <p:sp>
        <p:nvSpPr>
          <p:cNvPr id="55" name="Rectangle 96"/>
          <p:cNvSpPr>
            <a:spLocks noChangeArrowheads="1"/>
          </p:cNvSpPr>
          <p:nvPr/>
        </p:nvSpPr>
        <p:spPr bwMode="auto">
          <a:xfrm>
            <a:off x="3733800" y="3657600"/>
            <a:ext cx="1737360" cy="357212"/>
          </a:xfrm>
          <a:prstGeom prst="rect">
            <a:avLst/>
          </a:prstGeom>
          <a:solidFill>
            <a:schemeClr val="accent5">
              <a:lumMod val="75000"/>
            </a:schemeClr>
          </a:solidFill>
          <a:ln w="9525" algn="ctr">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gn="ctr"/>
            <a:r>
              <a:rPr lang="en-US" b="1" dirty="0" smtClean="0">
                <a:effectLst>
                  <a:outerShdw blurRad="38100" dist="38100" dir="2700000" algn="tl">
                    <a:srgbClr val="000000">
                      <a:alpha val="43137"/>
                    </a:srgbClr>
                  </a:outerShdw>
                </a:effectLst>
                <a:latin typeface="Calibri" pitchFamily="34" charset="0"/>
              </a:rPr>
              <a:t>2009</a:t>
            </a:r>
            <a:endParaRPr lang="en-US" b="1" dirty="0">
              <a:effectLst>
                <a:outerShdw blurRad="38100" dist="38100" dir="2700000" algn="tl">
                  <a:srgbClr val="000000">
                    <a:alpha val="43137"/>
                  </a:srgbClr>
                </a:outerShdw>
              </a:effectLst>
              <a:latin typeface="Calibri" pitchFamily="34" charset="0"/>
            </a:endParaRPr>
          </a:p>
        </p:txBody>
      </p:sp>
      <p:sp>
        <p:nvSpPr>
          <p:cNvPr id="56" name="Rectangle 96"/>
          <p:cNvSpPr>
            <a:spLocks noChangeArrowheads="1"/>
          </p:cNvSpPr>
          <p:nvPr/>
        </p:nvSpPr>
        <p:spPr bwMode="auto">
          <a:xfrm>
            <a:off x="5486400" y="3657600"/>
            <a:ext cx="1737360" cy="357212"/>
          </a:xfrm>
          <a:prstGeom prst="rect">
            <a:avLst/>
          </a:prstGeom>
          <a:solidFill>
            <a:schemeClr val="accent5">
              <a:lumMod val="75000"/>
            </a:schemeClr>
          </a:solidFill>
          <a:ln w="9525" algn="ctr">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gn="ctr"/>
            <a:r>
              <a:rPr lang="en-US" b="1" dirty="0" smtClean="0">
                <a:effectLst>
                  <a:outerShdw blurRad="38100" dist="38100" dir="2700000" algn="tl">
                    <a:srgbClr val="000000">
                      <a:alpha val="43137"/>
                    </a:srgbClr>
                  </a:outerShdw>
                </a:effectLst>
                <a:latin typeface="Calibri" pitchFamily="34" charset="0"/>
              </a:rPr>
              <a:t>2010</a:t>
            </a:r>
            <a:endParaRPr lang="en-US" b="1" dirty="0">
              <a:effectLst>
                <a:outerShdw blurRad="38100" dist="38100" dir="2700000" algn="tl">
                  <a:srgbClr val="000000">
                    <a:alpha val="43137"/>
                  </a:srgbClr>
                </a:outerShdw>
              </a:effectLst>
              <a:latin typeface="Calibri" pitchFamily="34" charset="0"/>
            </a:endParaRPr>
          </a:p>
        </p:txBody>
      </p:sp>
      <p:sp>
        <p:nvSpPr>
          <p:cNvPr id="57" name="Rectangle 96"/>
          <p:cNvSpPr>
            <a:spLocks noChangeArrowheads="1"/>
          </p:cNvSpPr>
          <p:nvPr/>
        </p:nvSpPr>
        <p:spPr bwMode="auto">
          <a:xfrm>
            <a:off x="7239000" y="3657600"/>
            <a:ext cx="1737360" cy="357212"/>
          </a:xfrm>
          <a:prstGeom prst="rect">
            <a:avLst/>
          </a:prstGeom>
          <a:solidFill>
            <a:schemeClr val="accent5">
              <a:lumMod val="75000"/>
            </a:schemeClr>
          </a:solidFill>
          <a:ln w="9525" algn="ctr">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gn="ctr"/>
            <a:r>
              <a:rPr lang="en-US" b="1" dirty="0" smtClean="0">
                <a:effectLst>
                  <a:outerShdw blurRad="38100" dist="38100" dir="2700000" algn="tl">
                    <a:srgbClr val="000000">
                      <a:alpha val="43137"/>
                    </a:srgbClr>
                  </a:outerShdw>
                </a:effectLst>
                <a:latin typeface="Calibri" pitchFamily="34" charset="0"/>
              </a:rPr>
              <a:t>2011</a:t>
            </a:r>
            <a:endParaRPr lang="en-US" b="1" dirty="0">
              <a:effectLst>
                <a:outerShdw blurRad="38100" dist="38100" dir="2700000" algn="tl">
                  <a:srgbClr val="000000">
                    <a:alpha val="43137"/>
                  </a:srgbClr>
                </a:outerShdw>
              </a:effectLst>
              <a:latin typeface="Calibri" pitchFamily="34" charset="0"/>
            </a:endParaRPr>
          </a:p>
        </p:txBody>
      </p:sp>
      <p:sp>
        <p:nvSpPr>
          <p:cNvPr id="60" name="Text Box 28"/>
          <p:cNvSpPr txBox="1">
            <a:spLocks noChangeArrowheads="1"/>
          </p:cNvSpPr>
          <p:nvPr/>
        </p:nvSpPr>
        <p:spPr bwMode="auto">
          <a:xfrm>
            <a:off x="5029200" y="4191000"/>
            <a:ext cx="768350" cy="369887"/>
          </a:xfrm>
          <a:prstGeom prst="rect">
            <a:avLst/>
          </a:prstGeom>
          <a:noFill/>
          <a:ln w="9525">
            <a:noFill/>
            <a:miter lim="800000"/>
            <a:headEnd/>
            <a:tailEnd/>
          </a:ln>
        </p:spPr>
        <p:txBody>
          <a:bodyPr>
            <a:spAutoFit/>
          </a:bodyPr>
          <a:lstStyle/>
          <a:p>
            <a:pPr algn="ctr">
              <a:spcBef>
                <a:spcPct val="50000"/>
              </a:spcBef>
            </a:pPr>
            <a:r>
              <a:rPr lang="en-US" sz="1800" b="1" dirty="0">
                <a:effectLst>
                  <a:outerShdw blurRad="38100" dist="38100" dir="2700000" algn="tl">
                    <a:srgbClr val="000000">
                      <a:alpha val="43137"/>
                    </a:srgbClr>
                  </a:outerShdw>
                </a:effectLst>
                <a:latin typeface="Arial" pitchFamily="34" charset="0"/>
              </a:rPr>
              <a:t>Jan</a:t>
            </a:r>
          </a:p>
        </p:txBody>
      </p:sp>
      <p:sp>
        <p:nvSpPr>
          <p:cNvPr id="61" name="Text Box 28"/>
          <p:cNvSpPr txBox="1">
            <a:spLocks noChangeArrowheads="1"/>
          </p:cNvSpPr>
          <p:nvPr/>
        </p:nvSpPr>
        <p:spPr bwMode="auto">
          <a:xfrm>
            <a:off x="3352800" y="4191000"/>
            <a:ext cx="768350" cy="369887"/>
          </a:xfrm>
          <a:prstGeom prst="rect">
            <a:avLst/>
          </a:prstGeom>
          <a:noFill/>
          <a:ln w="9525">
            <a:noFill/>
            <a:miter lim="800000"/>
            <a:headEnd/>
            <a:tailEnd/>
          </a:ln>
        </p:spPr>
        <p:txBody>
          <a:bodyPr>
            <a:spAutoFit/>
          </a:bodyPr>
          <a:lstStyle/>
          <a:p>
            <a:pPr algn="ctr">
              <a:spcBef>
                <a:spcPct val="50000"/>
              </a:spcBef>
            </a:pPr>
            <a:r>
              <a:rPr lang="en-US" sz="1800" b="1" dirty="0">
                <a:latin typeface="Arial" pitchFamily="34" charset="0"/>
              </a:rPr>
              <a:t>Jan</a:t>
            </a:r>
          </a:p>
        </p:txBody>
      </p:sp>
      <p:sp>
        <p:nvSpPr>
          <p:cNvPr id="62" name="Text Box 28"/>
          <p:cNvSpPr txBox="1">
            <a:spLocks noChangeArrowheads="1"/>
          </p:cNvSpPr>
          <p:nvPr/>
        </p:nvSpPr>
        <p:spPr bwMode="auto">
          <a:xfrm>
            <a:off x="6858000" y="4191000"/>
            <a:ext cx="768350" cy="369887"/>
          </a:xfrm>
          <a:prstGeom prst="rect">
            <a:avLst/>
          </a:prstGeom>
          <a:noFill/>
          <a:ln w="9525">
            <a:noFill/>
            <a:miter lim="800000"/>
            <a:headEnd/>
            <a:tailEnd/>
          </a:ln>
        </p:spPr>
        <p:txBody>
          <a:bodyPr>
            <a:spAutoFit/>
          </a:bodyPr>
          <a:lstStyle/>
          <a:p>
            <a:pPr algn="ctr">
              <a:spcBef>
                <a:spcPct val="50000"/>
              </a:spcBef>
            </a:pPr>
            <a:r>
              <a:rPr lang="en-US" sz="1800" b="1" dirty="0">
                <a:latin typeface="Arial" pitchFamily="34" charset="0"/>
              </a:rPr>
              <a:t>Jan</a:t>
            </a:r>
          </a:p>
        </p:txBody>
      </p:sp>
      <p:grpSp>
        <p:nvGrpSpPr>
          <p:cNvPr id="4" name="Group 63"/>
          <p:cNvGrpSpPr/>
          <p:nvPr/>
        </p:nvGrpSpPr>
        <p:grpSpPr>
          <a:xfrm>
            <a:off x="1066800" y="2057400"/>
            <a:ext cx="2667000" cy="1446551"/>
            <a:chOff x="1066800" y="1905000"/>
            <a:chExt cx="2362201" cy="1622603"/>
          </a:xfrm>
        </p:grpSpPr>
        <p:grpSp>
          <p:nvGrpSpPr>
            <p:cNvPr id="5" name="Group 133"/>
            <p:cNvGrpSpPr>
              <a:grpSpLocks/>
            </p:cNvGrpSpPr>
            <p:nvPr/>
          </p:nvGrpSpPr>
          <p:grpSpPr bwMode="auto">
            <a:xfrm>
              <a:off x="1066800" y="1905000"/>
              <a:ext cx="2362201" cy="1622603"/>
              <a:chOff x="1577110" y="2114836"/>
              <a:chExt cx="1896920" cy="1385337"/>
            </a:xfrm>
          </p:grpSpPr>
          <p:sp>
            <p:nvSpPr>
              <p:cNvPr id="9257" name="Line 45"/>
              <p:cNvSpPr>
                <a:spLocks noChangeShapeType="1"/>
              </p:cNvSpPr>
              <p:nvPr/>
            </p:nvSpPr>
            <p:spPr bwMode="auto">
              <a:xfrm flipV="1">
                <a:off x="1577110" y="2771615"/>
                <a:ext cx="0" cy="612994"/>
              </a:xfrm>
              <a:prstGeom prst="line">
                <a:avLst/>
              </a:prstGeom>
              <a:noFill/>
              <a:ln w="15875">
                <a:solidFill>
                  <a:schemeClr val="tx1"/>
                </a:solidFill>
                <a:round/>
                <a:headEnd type="oval" w="med" len="med"/>
                <a:tailEnd/>
              </a:ln>
            </p:spPr>
            <p:txBody>
              <a:bodyPr/>
              <a:lstStyle/>
              <a:p>
                <a:endParaRPr lang="en-US" dirty="0"/>
              </a:p>
            </p:txBody>
          </p:sp>
          <p:sp>
            <p:nvSpPr>
              <p:cNvPr id="9258" name="Text Box 63"/>
              <p:cNvSpPr txBox="1">
                <a:spLocks noChangeArrowheads="1"/>
              </p:cNvSpPr>
              <p:nvPr/>
            </p:nvSpPr>
            <p:spPr bwMode="auto">
              <a:xfrm>
                <a:off x="2066638" y="2114836"/>
                <a:ext cx="1407392" cy="1385337"/>
              </a:xfrm>
              <a:prstGeom prst="rect">
                <a:avLst/>
              </a:prstGeom>
              <a:noFill/>
              <a:ln w="9525">
                <a:noFill/>
                <a:miter lim="800000"/>
                <a:headEnd/>
                <a:tailEnd/>
              </a:ln>
            </p:spPr>
            <p:txBody>
              <a:bodyPr wrap="square">
                <a:spAutoFit/>
              </a:bodyPr>
              <a:lstStyle/>
              <a:p>
                <a:pPr algn="l">
                  <a:spcBef>
                    <a:spcPct val="50000"/>
                  </a:spcBef>
                </a:pPr>
                <a:r>
                  <a:rPr lang="en-US" sz="1600" b="1" dirty="0" smtClean="0">
                    <a:solidFill>
                      <a:schemeClr val="tx2">
                        <a:lumMod val="75000"/>
                      </a:schemeClr>
                    </a:solidFill>
                    <a:latin typeface="Arial" pitchFamily="34" charset="0"/>
                  </a:rPr>
                  <a:t>Jul 2007:</a:t>
                </a:r>
              </a:p>
              <a:p>
                <a:pPr algn="l">
                  <a:spcBef>
                    <a:spcPts val="600"/>
                  </a:spcBef>
                </a:pPr>
                <a:r>
                  <a:rPr lang="en-US" sz="1600" dirty="0" smtClean="0">
                    <a:latin typeface="Arial" pitchFamily="34" charset="0"/>
                  </a:rPr>
                  <a:t>Water </a:t>
                </a:r>
                <a:r>
                  <a:rPr lang="en-US" sz="1600" dirty="0">
                    <a:latin typeface="Arial" pitchFamily="34" charset="0"/>
                  </a:rPr>
                  <a:t>Supply Allocation  Plan Development Initiated</a:t>
                </a:r>
              </a:p>
            </p:txBody>
          </p:sp>
        </p:grpSp>
        <p:sp>
          <p:nvSpPr>
            <p:cNvPr id="63" name="Line 69"/>
            <p:cNvSpPr>
              <a:spLocks noChangeShapeType="1"/>
            </p:cNvSpPr>
            <p:nvPr/>
          </p:nvSpPr>
          <p:spPr bwMode="auto">
            <a:xfrm>
              <a:off x="1066800" y="2674265"/>
              <a:ext cx="530352" cy="0"/>
            </a:xfrm>
            <a:prstGeom prst="line">
              <a:avLst/>
            </a:prstGeom>
            <a:noFill/>
            <a:ln w="15875">
              <a:solidFill>
                <a:schemeClr val="tx1"/>
              </a:solidFill>
              <a:round/>
              <a:headEnd/>
              <a:tailEnd/>
            </a:ln>
          </p:spPr>
          <p:txBody>
            <a:bodyPr/>
            <a:lstStyle/>
            <a:p>
              <a:endParaRPr lang="en-US"/>
            </a:p>
          </p:txBody>
        </p:sp>
      </p:grpSp>
      <p:grpSp>
        <p:nvGrpSpPr>
          <p:cNvPr id="6" name="Group 132"/>
          <p:cNvGrpSpPr>
            <a:grpSpLocks/>
          </p:cNvGrpSpPr>
          <p:nvPr/>
        </p:nvGrpSpPr>
        <p:grpSpPr bwMode="auto">
          <a:xfrm>
            <a:off x="1905000" y="4648200"/>
            <a:ext cx="3581400" cy="1687563"/>
            <a:chOff x="8792" y="1397408"/>
            <a:chExt cx="1729554" cy="1299207"/>
          </a:xfrm>
        </p:grpSpPr>
        <p:sp>
          <p:nvSpPr>
            <p:cNvPr id="41" name="Line 45"/>
            <p:cNvSpPr>
              <a:spLocks noChangeShapeType="1"/>
            </p:cNvSpPr>
            <p:nvPr/>
          </p:nvSpPr>
          <p:spPr bwMode="auto">
            <a:xfrm flipV="1">
              <a:off x="8792" y="1397408"/>
              <a:ext cx="0" cy="552649"/>
            </a:xfrm>
            <a:prstGeom prst="line">
              <a:avLst/>
            </a:prstGeom>
            <a:noFill/>
            <a:ln w="15875">
              <a:solidFill>
                <a:schemeClr val="tx1"/>
              </a:solidFill>
              <a:round/>
              <a:headEnd type="none" w="med" len="med"/>
              <a:tailEnd type="oval"/>
            </a:ln>
          </p:spPr>
          <p:txBody>
            <a:bodyPr/>
            <a:lstStyle/>
            <a:p>
              <a:endParaRPr lang="en-US"/>
            </a:p>
          </p:txBody>
        </p:sp>
        <p:sp>
          <p:nvSpPr>
            <p:cNvPr id="42" name="Text Box 63"/>
            <p:cNvSpPr txBox="1">
              <a:spLocks noChangeArrowheads="1"/>
            </p:cNvSpPr>
            <p:nvPr/>
          </p:nvSpPr>
          <p:spPr bwMode="auto">
            <a:xfrm>
              <a:off x="54512" y="1808058"/>
              <a:ext cx="1683834" cy="888557"/>
            </a:xfrm>
            <a:prstGeom prst="rect">
              <a:avLst/>
            </a:prstGeom>
            <a:noFill/>
            <a:ln w="9525">
              <a:noFill/>
              <a:miter lim="800000"/>
              <a:headEnd/>
              <a:tailEnd/>
            </a:ln>
          </p:spPr>
          <p:txBody>
            <a:bodyPr wrap="square">
              <a:spAutoFit/>
            </a:bodyPr>
            <a:lstStyle/>
            <a:p>
              <a:pPr algn="l">
                <a:spcBef>
                  <a:spcPct val="50000"/>
                </a:spcBef>
              </a:pPr>
              <a:r>
                <a:rPr lang="en-US" sz="1600" b="1" dirty="0" smtClean="0">
                  <a:solidFill>
                    <a:schemeClr val="tx2">
                      <a:lumMod val="75000"/>
                    </a:schemeClr>
                  </a:solidFill>
                  <a:effectLst>
                    <a:outerShdw blurRad="38100" dist="38100" dir="2700000" algn="tl">
                      <a:srgbClr val="000000">
                        <a:alpha val="43137"/>
                      </a:srgbClr>
                    </a:outerShdw>
                  </a:effectLst>
                  <a:latin typeface="Arial" pitchFamily="34" charset="0"/>
                </a:rPr>
                <a:t>Jan 2008: </a:t>
              </a:r>
            </a:p>
            <a:p>
              <a:pPr marL="182880" indent="-182880" algn="l">
                <a:spcBef>
                  <a:spcPts val="600"/>
                </a:spcBef>
              </a:pPr>
              <a:r>
                <a:rPr lang="en-US" sz="1600" dirty="0" smtClean="0">
                  <a:effectLst>
                    <a:outerShdw blurRad="38100" dist="38100" dir="2700000" algn="tl">
                      <a:srgbClr val="000000">
                        <a:alpha val="43137"/>
                      </a:srgbClr>
                    </a:outerShdw>
                  </a:effectLst>
                  <a:latin typeface="Arial" pitchFamily="34" charset="0"/>
                </a:rPr>
                <a:t>Interruption of IAWP by 30%</a:t>
              </a:r>
            </a:p>
            <a:p>
              <a:pPr marL="182880" indent="-182880" algn="l">
                <a:spcBef>
                  <a:spcPts val="0"/>
                </a:spcBef>
              </a:pPr>
              <a:r>
                <a:rPr lang="en-US" sz="1600" dirty="0" smtClean="0">
                  <a:effectLst>
                    <a:outerShdw blurRad="38100" dist="38100" dir="2700000" algn="tl">
                      <a:srgbClr val="000000">
                        <a:alpha val="43137"/>
                      </a:srgbClr>
                    </a:outerShdw>
                  </a:effectLst>
                  <a:latin typeface="Arial" pitchFamily="34" charset="0"/>
                  <a:cs typeface="Arial" pitchFamily="34" charset="0"/>
                </a:rPr>
                <a:t>Withdraws from storage programs</a:t>
              </a:r>
            </a:p>
            <a:p>
              <a:pPr algn="l">
                <a:spcBef>
                  <a:spcPts val="0"/>
                </a:spcBef>
              </a:pPr>
              <a:endParaRPr lang="en-US" sz="1600" dirty="0" smtClean="0">
                <a:effectLst>
                  <a:outerShdw blurRad="38100" dist="38100" dir="2700000" algn="tl">
                    <a:srgbClr val="000000">
                      <a:alpha val="43137"/>
                    </a:srgbClr>
                  </a:outerShdw>
                </a:effectLst>
                <a:latin typeface="Arial" pitchFamily="34" charset="0"/>
              </a:endParaRPr>
            </a:p>
          </p:txBody>
        </p:sp>
      </p:grpSp>
      <p:grpSp>
        <p:nvGrpSpPr>
          <p:cNvPr id="7" name="Group 63"/>
          <p:cNvGrpSpPr/>
          <p:nvPr/>
        </p:nvGrpSpPr>
        <p:grpSpPr>
          <a:xfrm>
            <a:off x="2514600" y="914400"/>
            <a:ext cx="2919631" cy="1154162"/>
            <a:chOff x="579225" y="2209801"/>
            <a:chExt cx="1839470" cy="1154162"/>
          </a:xfrm>
        </p:grpSpPr>
        <p:grpSp>
          <p:nvGrpSpPr>
            <p:cNvPr id="8" name="Group 133"/>
            <p:cNvGrpSpPr>
              <a:grpSpLocks/>
            </p:cNvGrpSpPr>
            <p:nvPr/>
          </p:nvGrpSpPr>
          <p:grpSpPr bwMode="auto">
            <a:xfrm>
              <a:off x="579225" y="2209801"/>
              <a:ext cx="1839470" cy="1154162"/>
              <a:chOff x="1476372" y="2375069"/>
              <a:chExt cx="1839470" cy="985395"/>
            </a:xfrm>
          </p:grpSpPr>
          <p:sp>
            <p:nvSpPr>
              <p:cNvPr id="46" name="Line 45"/>
              <p:cNvSpPr>
                <a:spLocks noChangeShapeType="1"/>
              </p:cNvSpPr>
              <p:nvPr/>
            </p:nvSpPr>
            <p:spPr bwMode="auto">
              <a:xfrm flipV="1">
                <a:off x="1476372" y="2765411"/>
                <a:ext cx="0" cy="585523"/>
              </a:xfrm>
              <a:prstGeom prst="line">
                <a:avLst/>
              </a:prstGeom>
              <a:noFill/>
              <a:ln w="15875">
                <a:solidFill>
                  <a:schemeClr val="tx1"/>
                </a:solidFill>
                <a:round/>
                <a:headEnd type="oval" w="med" len="med"/>
                <a:tailEnd/>
              </a:ln>
            </p:spPr>
            <p:txBody>
              <a:bodyPr/>
              <a:lstStyle/>
              <a:p>
                <a:endParaRPr lang="en-US" dirty="0"/>
              </a:p>
            </p:txBody>
          </p:sp>
          <p:sp>
            <p:nvSpPr>
              <p:cNvPr id="47" name="Text Box 63"/>
              <p:cNvSpPr txBox="1">
                <a:spLocks noChangeArrowheads="1"/>
              </p:cNvSpPr>
              <p:nvPr/>
            </p:nvSpPr>
            <p:spPr bwMode="auto">
              <a:xfrm>
                <a:off x="1908450" y="2375069"/>
                <a:ext cx="1407392" cy="985395"/>
              </a:xfrm>
              <a:prstGeom prst="rect">
                <a:avLst/>
              </a:prstGeom>
              <a:noFill/>
              <a:ln w="9525">
                <a:noFill/>
                <a:miter lim="800000"/>
                <a:headEnd/>
                <a:tailEnd/>
              </a:ln>
            </p:spPr>
            <p:txBody>
              <a:bodyPr wrap="square">
                <a:spAutoFit/>
              </a:bodyPr>
              <a:lstStyle/>
              <a:p>
                <a:pPr algn="l">
                  <a:spcBef>
                    <a:spcPct val="50000"/>
                  </a:spcBef>
                </a:pPr>
                <a:r>
                  <a:rPr lang="en-US" sz="1600" b="1" dirty="0" smtClean="0">
                    <a:solidFill>
                      <a:schemeClr val="tx2">
                        <a:lumMod val="75000"/>
                      </a:schemeClr>
                    </a:solidFill>
                    <a:effectLst>
                      <a:outerShdw blurRad="38100" dist="38100" dir="2700000" algn="tl">
                        <a:srgbClr val="000000">
                          <a:alpha val="43137"/>
                        </a:srgbClr>
                      </a:outerShdw>
                    </a:effectLst>
                    <a:latin typeface="Arial" pitchFamily="34" charset="0"/>
                  </a:rPr>
                  <a:t>Apr 2008:</a:t>
                </a:r>
              </a:p>
              <a:p>
                <a:pPr>
                  <a:spcBef>
                    <a:spcPts val="600"/>
                  </a:spcBef>
                </a:pPr>
                <a:r>
                  <a:rPr lang="en-US" sz="1600" dirty="0" smtClean="0">
                    <a:latin typeface="Arial" pitchFamily="34" charset="0"/>
                    <a:cs typeface="Arial" pitchFamily="34" charset="0"/>
                  </a:rPr>
                  <a:t>Commencement of  Five-Year Supply Plan Actions</a:t>
                </a:r>
                <a:endParaRPr lang="en-US" sz="1600" dirty="0">
                  <a:latin typeface="Arial" pitchFamily="34" charset="0"/>
                  <a:cs typeface="Arial" pitchFamily="34" charset="0"/>
                </a:endParaRPr>
              </a:p>
            </p:txBody>
          </p:sp>
        </p:grpSp>
        <p:sp>
          <p:nvSpPr>
            <p:cNvPr id="45" name="Line 69"/>
            <p:cNvSpPr>
              <a:spLocks noChangeShapeType="1"/>
            </p:cNvSpPr>
            <p:nvPr/>
          </p:nvSpPr>
          <p:spPr bwMode="auto">
            <a:xfrm>
              <a:off x="579225" y="2667000"/>
              <a:ext cx="460883" cy="0"/>
            </a:xfrm>
            <a:prstGeom prst="line">
              <a:avLst/>
            </a:prstGeom>
            <a:noFill/>
            <a:ln w="15875">
              <a:solidFill>
                <a:schemeClr val="tx1"/>
              </a:solidFill>
              <a:round/>
              <a:headEnd/>
              <a:tailEnd/>
            </a:ln>
          </p:spPr>
          <p:txBody>
            <a:bodyPr/>
            <a:lstStyle/>
            <a:p>
              <a:endParaRPr lang="en-US"/>
            </a:p>
          </p:txBody>
        </p:sp>
      </p:grpSp>
      <p:grpSp>
        <p:nvGrpSpPr>
          <p:cNvPr id="9" name="Group 61"/>
          <p:cNvGrpSpPr>
            <a:grpSpLocks/>
          </p:cNvGrpSpPr>
          <p:nvPr/>
        </p:nvGrpSpPr>
        <p:grpSpPr bwMode="auto">
          <a:xfrm>
            <a:off x="2209491" y="4494966"/>
            <a:ext cx="3810618" cy="907538"/>
            <a:chOff x="-329" y="2914"/>
            <a:chExt cx="1870" cy="501"/>
          </a:xfrm>
        </p:grpSpPr>
        <p:sp>
          <p:nvSpPr>
            <p:cNvPr id="49" name="Text Box 63"/>
            <p:cNvSpPr txBox="1">
              <a:spLocks noChangeArrowheads="1"/>
            </p:cNvSpPr>
            <p:nvPr/>
          </p:nvSpPr>
          <p:spPr bwMode="auto">
            <a:xfrm>
              <a:off x="307" y="2914"/>
              <a:ext cx="1234" cy="501"/>
            </a:xfrm>
            <a:prstGeom prst="rect">
              <a:avLst/>
            </a:prstGeom>
            <a:noFill/>
            <a:ln w="9525">
              <a:noFill/>
              <a:miter lim="800000"/>
              <a:headEnd/>
              <a:tailEnd/>
            </a:ln>
          </p:spPr>
          <p:txBody>
            <a:bodyPr wrap="square">
              <a:spAutoFit/>
            </a:bodyPr>
            <a:lstStyle/>
            <a:p>
              <a:pPr>
                <a:spcBef>
                  <a:spcPct val="50000"/>
                </a:spcBef>
              </a:pPr>
              <a:r>
                <a:rPr lang="en-US" sz="1600" b="1" dirty="0" smtClean="0">
                  <a:solidFill>
                    <a:schemeClr val="tx2">
                      <a:lumMod val="75000"/>
                    </a:schemeClr>
                  </a:solidFill>
                  <a:latin typeface="Arial" pitchFamily="34" charset="0"/>
                </a:rPr>
                <a:t>Feb 2008: </a:t>
              </a:r>
            </a:p>
            <a:p>
              <a:pPr>
                <a:spcBef>
                  <a:spcPts val="600"/>
                </a:spcBef>
              </a:pPr>
              <a:r>
                <a:rPr lang="en-US" sz="1600" dirty="0" smtClean="0">
                  <a:latin typeface="Arial" pitchFamily="34" charset="0"/>
                </a:rPr>
                <a:t>Board approves Water Supply Allocation Plan </a:t>
              </a:r>
              <a:endParaRPr lang="en-US" sz="1600" dirty="0">
                <a:latin typeface="Arial" pitchFamily="34" charset="0"/>
              </a:endParaRPr>
            </a:p>
          </p:txBody>
        </p:sp>
        <p:sp>
          <p:nvSpPr>
            <p:cNvPr id="50" name="Line 64"/>
            <p:cNvSpPr>
              <a:spLocks noChangeShapeType="1"/>
            </p:cNvSpPr>
            <p:nvPr/>
          </p:nvSpPr>
          <p:spPr bwMode="auto">
            <a:xfrm>
              <a:off x="-329" y="2999"/>
              <a:ext cx="598" cy="0"/>
            </a:xfrm>
            <a:prstGeom prst="line">
              <a:avLst/>
            </a:prstGeom>
            <a:noFill/>
            <a:ln w="15875">
              <a:solidFill>
                <a:schemeClr val="tx1"/>
              </a:solidFill>
              <a:round/>
              <a:headEnd type="oval" w="med" len="med"/>
              <a:tailEnd/>
            </a:ln>
          </p:spPr>
          <p:txBody>
            <a:bodyPr/>
            <a:lstStyle/>
            <a:p>
              <a:endParaRPr lang="en-US"/>
            </a:p>
          </p:txBody>
        </p:sp>
      </p:grpSp>
      <p:grpSp>
        <p:nvGrpSpPr>
          <p:cNvPr id="10" name="Group 132"/>
          <p:cNvGrpSpPr>
            <a:grpSpLocks/>
          </p:cNvGrpSpPr>
          <p:nvPr/>
        </p:nvGrpSpPr>
        <p:grpSpPr bwMode="auto">
          <a:xfrm>
            <a:off x="4038600" y="2252331"/>
            <a:ext cx="3276600" cy="1100465"/>
            <a:chOff x="465992" y="2059932"/>
            <a:chExt cx="2000250" cy="1207327"/>
          </a:xfrm>
        </p:grpSpPr>
        <p:sp>
          <p:nvSpPr>
            <p:cNvPr id="52" name="Line 45"/>
            <p:cNvSpPr>
              <a:spLocks noChangeShapeType="1"/>
            </p:cNvSpPr>
            <p:nvPr/>
          </p:nvSpPr>
          <p:spPr bwMode="auto">
            <a:xfrm flipV="1">
              <a:off x="580292" y="2714610"/>
              <a:ext cx="0" cy="552649"/>
            </a:xfrm>
            <a:prstGeom prst="line">
              <a:avLst/>
            </a:prstGeom>
            <a:noFill/>
            <a:ln w="15875">
              <a:solidFill>
                <a:schemeClr val="tx1"/>
              </a:solidFill>
              <a:round/>
              <a:headEnd type="oval" w="med" len="med"/>
              <a:tailEnd/>
            </a:ln>
          </p:spPr>
          <p:txBody>
            <a:bodyPr/>
            <a:lstStyle/>
            <a:p>
              <a:endParaRPr lang="en-US"/>
            </a:p>
          </p:txBody>
        </p:sp>
        <p:sp>
          <p:nvSpPr>
            <p:cNvPr id="53" name="Text Box 63"/>
            <p:cNvSpPr txBox="1">
              <a:spLocks noChangeArrowheads="1"/>
            </p:cNvSpPr>
            <p:nvPr/>
          </p:nvSpPr>
          <p:spPr bwMode="auto">
            <a:xfrm>
              <a:off x="465992" y="2059932"/>
              <a:ext cx="2000250" cy="1181822"/>
            </a:xfrm>
            <a:prstGeom prst="rect">
              <a:avLst/>
            </a:prstGeom>
            <a:noFill/>
            <a:ln w="9525">
              <a:noFill/>
              <a:miter lim="800000"/>
              <a:headEnd/>
              <a:tailEnd/>
            </a:ln>
          </p:spPr>
          <p:txBody>
            <a:bodyPr wrap="square">
              <a:spAutoFit/>
            </a:bodyPr>
            <a:lstStyle/>
            <a:p>
              <a:pPr algn="l">
                <a:spcBef>
                  <a:spcPct val="50000"/>
                </a:spcBef>
              </a:pPr>
              <a:r>
                <a:rPr lang="en-US" sz="1600" b="1" dirty="0" smtClean="0">
                  <a:solidFill>
                    <a:schemeClr val="tx2">
                      <a:lumMod val="75000"/>
                    </a:schemeClr>
                  </a:solidFill>
                  <a:effectLst>
                    <a:outerShdw blurRad="38100" dist="38100" dir="2700000" algn="tl">
                      <a:srgbClr val="000000">
                        <a:alpha val="43137"/>
                      </a:srgbClr>
                    </a:outerShdw>
                  </a:effectLst>
                  <a:latin typeface="Arial" pitchFamily="34" charset="0"/>
                </a:rPr>
                <a:t>Apr 2009: </a:t>
              </a:r>
            </a:p>
            <a:p>
              <a:pPr marL="182880" indent="-182880" algn="l">
                <a:spcBef>
                  <a:spcPts val="0"/>
                </a:spcBef>
              </a:pPr>
              <a:r>
                <a:rPr lang="en-US" sz="1600" dirty="0" smtClean="0">
                  <a:effectLst>
                    <a:outerShdw blurRad="38100" dist="38100" dir="2700000" algn="tl">
                      <a:srgbClr val="000000">
                        <a:alpha val="43137"/>
                      </a:srgbClr>
                    </a:outerShdw>
                  </a:effectLst>
                  <a:latin typeface="Arial" pitchFamily="34" charset="0"/>
                  <a:cs typeface="Arial" pitchFamily="34" charset="0"/>
                </a:rPr>
                <a:t>Board approves WSAP Level 2 </a:t>
              </a:r>
            </a:p>
            <a:p>
              <a:pPr algn="l">
                <a:spcBef>
                  <a:spcPts val="0"/>
                </a:spcBef>
              </a:pPr>
              <a:endParaRPr lang="en-US" sz="1600" dirty="0" smtClean="0">
                <a:effectLst>
                  <a:outerShdw blurRad="38100" dist="38100" dir="2700000" algn="tl">
                    <a:srgbClr val="000000">
                      <a:alpha val="43137"/>
                    </a:srgbClr>
                  </a:outerShdw>
                </a:effectLst>
                <a:latin typeface="Arial" pitchFamily="34" charset="0"/>
              </a:endParaRPr>
            </a:p>
          </p:txBody>
        </p:sp>
      </p:grpSp>
      <p:grpSp>
        <p:nvGrpSpPr>
          <p:cNvPr id="11" name="Group 65"/>
          <p:cNvGrpSpPr>
            <a:grpSpLocks/>
          </p:cNvGrpSpPr>
          <p:nvPr/>
        </p:nvGrpSpPr>
        <p:grpSpPr bwMode="auto">
          <a:xfrm>
            <a:off x="5943600" y="4419601"/>
            <a:ext cx="2362933" cy="1640766"/>
            <a:chOff x="1146" y="2686"/>
            <a:chExt cx="1290" cy="652"/>
          </a:xfrm>
        </p:grpSpPr>
        <p:sp>
          <p:nvSpPr>
            <p:cNvPr id="65" name="Text Box 66"/>
            <p:cNvSpPr txBox="1">
              <a:spLocks noChangeArrowheads="1"/>
            </p:cNvSpPr>
            <p:nvPr/>
          </p:nvSpPr>
          <p:spPr bwMode="auto">
            <a:xfrm>
              <a:off x="1146" y="2928"/>
              <a:ext cx="1290" cy="410"/>
            </a:xfrm>
            <a:prstGeom prst="rect">
              <a:avLst/>
            </a:prstGeom>
            <a:noFill/>
            <a:ln w="9525">
              <a:noFill/>
              <a:miter lim="800000"/>
              <a:headEnd/>
              <a:tailEnd/>
            </a:ln>
          </p:spPr>
          <p:txBody>
            <a:bodyPr wrap="square">
              <a:spAutoFit/>
            </a:bodyPr>
            <a:lstStyle/>
            <a:p>
              <a:pPr algn="l">
                <a:spcBef>
                  <a:spcPct val="50000"/>
                </a:spcBef>
              </a:pPr>
              <a:r>
                <a:rPr lang="en-US" sz="1600" b="1" dirty="0" smtClean="0">
                  <a:solidFill>
                    <a:schemeClr val="tx2">
                      <a:lumMod val="75000"/>
                    </a:schemeClr>
                  </a:solidFill>
                  <a:effectLst>
                    <a:outerShdw blurRad="38100" dist="38100" dir="2700000" algn="tl">
                      <a:srgbClr val="000000">
                        <a:alpha val="43137"/>
                      </a:srgbClr>
                    </a:outerShdw>
                  </a:effectLst>
                  <a:latin typeface="Arial" pitchFamily="34" charset="0"/>
                </a:rPr>
                <a:t>Apr 2011:</a:t>
              </a:r>
            </a:p>
            <a:p>
              <a:pPr algn="l">
                <a:spcBef>
                  <a:spcPts val="600"/>
                </a:spcBef>
              </a:pPr>
              <a:r>
                <a:rPr lang="en-US" sz="1600" dirty="0" smtClean="0">
                  <a:effectLst>
                    <a:outerShdw blurRad="38100" dist="38100" dir="2700000" algn="tl">
                      <a:srgbClr val="000000">
                        <a:alpha val="43137"/>
                      </a:srgbClr>
                    </a:outerShdw>
                  </a:effectLst>
                  <a:latin typeface="Arial" pitchFamily="34" charset="0"/>
                  <a:cs typeface="Arial" pitchFamily="34" charset="0"/>
                </a:rPr>
                <a:t>WSAP Level 2 removed</a:t>
              </a:r>
            </a:p>
            <a:p>
              <a:pPr algn="l">
                <a:spcBef>
                  <a:spcPct val="50000"/>
                </a:spcBef>
              </a:pPr>
              <a:endParaRPr lang="en-US" sz="1600" dirty="0">
                <a:effectLst>
                  <a:outerShdw blurRad="38100" dist="38100" dir="2700000" algn="tl">
                    <a:srgbClr val="000000">
                      <a:alpha val="43137"/>
                    </a:srgbClr>
                  </a:outerShdw>
                </a:effectLst>
                <a:latin typeface="Arial" pitchFamily="34" charset="0"/>
              </a:endParaRPr>
            </a:p>
          </p:txBody>
        </p:sp>
        <p:grpSp>
          <p:nvGrpSpPr>
            <p:cNvPr id="12" name="Group 67"/>
            <p:cNvGrpSpPr>
              <a:grpSpLocks/>
            </p:cNvGrpSpPr>
            <p:nvPr/>
          </p:nvGrpSpPr>
          <p:grpSpPr bwMode="auto">
            <a:xfrm>
              <a:off x="1895" y="2686"/>
              <a:ext cx="291" cy="372"/>
              <a:chOff x="1895" y="2686"/>
              <a:chExt cx="291" cy="372"/>
            </a:xfrm>
          </p:grpSpPr>
          <p:sp>
            <p:nvSpPr>
              <p:cNvPr id="68" name="Line 68"/>
              <p:cNvSpPr>
                <a:spLocks noChangeShapeType="1"/>
              </p:cNvSpPr>
              <p:nvPr/>
            </p:nvSpPr>
            <p:spPr bwMode="auto">
              <a:xfrm flipH="1">
                <a:off x="2186" y="2686"/>
                <a:ext cx="0" cy="372"/>
              </a:xfrm>
              <a:prstGeom prst="line">
                <a:avLst/>
              </a:prstGeom>
              <a:noFill/>
              <a:ln w="15875">
                <a:solidFill>
                  <a:schemeClr val="tx1"/>
                </a:solidFill>
                <a:round/>
                <a:headEnd type="oval" w="med" len="med"/>
                <a:tailEnd/>
              </a:ln>
            </p:spPr>
            <p:txBody>
              <a:bodyPr/>
              <a:lstStyle/>
              <a:p>
                <a:endParaRPr lang="en-US"/>
              </a:p>
            </p:txBody>
          </p:sp>
          <p:sp>
            <p:nvSpPr>
              <p:cNvPr id="69" name="Line 69"/>
              <p:cNvSpPr>
                <a:spLocks noChangeShapeType="1"/>
              </p:cNvSpPr>
              <p:nvPr/>
            </p:nvSpPr>
            <p:spPr bwMode="auto">
              <a:xfrm>
                <a:off x="1895" y="3058"/>
                <a:ext cx="288" cy="0"/>
              </a:xfrm>
              <a:prstGeom prst="line">
                <a:avLst/>
              </a:prstGeom>
              <a:noFill/>
              <a:ln w="15875">
                <a:solidFill>
                  <a:schemeClr val="tx1"/>
                </a:solidFill>
                <a:round/>
                <a:headEnd/>
                <a:tailEnd/>
              </a:ln>
            </p:spPr>
            <p:txBody>
              <a:bodyPr/>
              <a:lstStyle/>
              <a:p>
                <a:endParaRPr lang="en-US"/>
              </a:p>
            </p:txBody>
          </p:sp>
        </p:grpSp>
      </p:grpSp>
      <p:grpSp>
        <p:nvGrpSpPr>
          <p:cNvPr id="64" name="Group 132"/>
          <p:cNvGrpSpPr>
            <a:grpSpLocks/>
          </p:cNvGrpSpPr>
          <p:nvPr/>
        </p:nvGrpSpPr>
        <p:grpSpPr bwMode="auto">
          <a:xfrm>
            <a:off x="5867400" y="1828800"/>
            <a:ext cx="3276600" cy="1536399"/>
            <a:chOff x="465992" y="1581666"/>
            <a:chExt cx="2000250" cy="1685593"/>
          </a:xfrm>
        </p:grpSpPr>
        <p:sp>
          <p:nvSpPr>
            <p:cNvPr id="66" name="Line 45"/>
            <p:cNvSpPr>
              <a:spLocks noChangeShapeType="1"/>
            </p:cNvSpPr>
            <p:nvPr/>
          </p:nvSpPr>
          <p:spPr bwMode="auto">
            <a:xfrm flipV="1">
              <a:off x="580292" y="2714610"/>
              <a:ext cx="0" cy="552649"/>
            </a:xfrm>
            <a:prstGeom prst="line">
              <a:avLst/>
            </a:prstGeom>
            <a:noFill/>
            <a:ln w="15875">
              <a:solidFill>
                <a:schemeClr val="tx1"/>
              </a:solidFill>
              <a:round/>
              <a:headEnd type="oval" w="med" len="med"/>
              <a:tailEnd/>
            </a:ln>
          </p:spPr>
          <p:txBody>
            <a:bodyPr/>
            <a:lstStyle/>
            <a:p>
              <a:endParaRPr lang="en-US"/>
            </a:p>
          </p:txBody>
        </p:sp>
        <p:sp>
          <p:nvSpPr>
            <p:cNvPr id="67" name="Text Box 63"/>
            <p:cNvSpPr txBox="1">
              <a:spLocks noChangeArrowheads="1"/>
            </p:cNvSpPr>
            <p:nvPr/>
          </p:nvSpPr>
          <p:spPr bwMode="auto">
            <a:xfrm>
              <a:off x="465992" y="1581666"/>
              <a:ext cx="2000250" cy="911692"/>
            </a:xfrm>
            <a:prstGeom prst="rect">
              <a:avLst/>
            </a:prstGeom>
            <a:noFill/>
            <a:ln w="9525">
              <a:noFill/>
              <a:miter lim="800000"/>
              <a:headEnd/>
              <a:tailEnd/>
            </a:ln>
          </p:spPr>
          <p:txBody>
            <a:bodyPr wrap="square">
              <a:spAutoFit/>
            </a:bodyPr>
            <a:lstStyle/>
            <a:p>
              <a:pPr algn="l">
                <a:spcBef>
                  <a:spcPct val="50000"/>
                </a:spcBef>
              </a:pPr>
              <a:r>
                <a:rPr lang="en-US" sz="1600" b="1" dirty="0" smtClean="0">
                  <a:solidFill>
                    <a:schemeClr val="tx2">
                      <a:lumMod val="75000"/>
                    </a:schemeClr>
                  </a:solidFill>
                  <a:effectLst>
                    <a:outerShdw blurRad="38100" dist="38100" dir="2700000" algn="tl">
                      <a:srgbClr val="000000">
                        <a:alpha val="43137"/>
                      </a:srgbClr>
                    </a:outerShdw>
                  </a:effectLst>
                  <a:latin typeface="Arial" pitchFamily="34" charset="0"/>
                </a:rPr>
                <a:t>Apr 2010: </a:t>
              </a:r>
            </a:p>
            <a:p>
              <a:pPr marL="182880" indent="-182880" algn="l">
                <a:spcBef>
                  <a:spcPts val="0"/>
                </a:spcBef>
              </a:pPr>
              <a:r>
                <a:rPr lang="en-US" sz="1600" dirty="0" smtClean="0">
                  <a:effectLst>
                    <a:outerShdw blurRad="38100" dist="38100" dir="2700000" algn="tl">
                      <a:srgbClr val="000000">
                        <a:alpha val="43137"/>
                      </a:srgbClr>
                    </a:outerShdw>
                  </a:effectLst>
                  <a:latin typeface="Arial" pitchFamily="34" charset="0"/>
                  <a:cs typeface="Arial" pitchFamily="34" charset="0"/>
                </a:rPr>
                <a:t>Board approves WSAP Level 2 </a:t>
              </a:r>
            </a:p>
            <a:p>
              <a:pPr algn="l">
                <a:spcBef>
                  <a:spcPts val="0"/>
                </a:spcBef>
              </a:pPr>
              <a:endParaRPr lang="en-US" sz="1600" dirty="0" smtClean="0">
                <a:effectLst>
                  <a:outerShdw blurRad="38100" dist="38100" dir="2700000" algn="tl">
                    <a:srgbClr val="000000">
                      <a:alpha val="43137"/>
                    </a:srgbClr>
                  </a:outerShdw>
                </a:effectLst>
                <a:latin typeface="Arial" pitchFamily="34" charset="0"/>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up)">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64"/>
                                        </p:tgtEl>
                                        <p:attrNameLst>
                                          <p:attrName>style.visibility</p:attrName>
                                        </p:attrNameLst>
                                      </p:cBhvr>
                                      <p:to>
                                        <p:strVal val="visible"/>
                                      </p:to>
                                    </p:set>
                                    <p:animEffect transition="in" filter="wipe(down)">
                                      <p:cBhvr>
                                        <p:cTn id="42" dur="500"/>
                                        <p:tgtEl>
                                          <p:spTgt spid="6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up)">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bwMode="auto">
          <a:xfrm>
            <a:off x="1264919" y="6094412"/>
            <a:ext cx="7040881" cy="1588"/>
          </a:xfrm>
          <a:prstGeom prst="line">
            <a:avLst/>
          </a:prstGeom>
          <a:gradFill rotWithShape="0">
            <a:gsLst>
              <a:gs pos="0">
                <a:srgbClr val="003399">
                  <a:gamma/>
                  <a:shade val="15294"/>
                  <a:invGamma/>
                </a:srgbClr>
              </a:gs>
              <a:gs pos="100000">
                <a:srgbClr val="003399"/>
              </a:gs>
            </a:gsLst>
            <a:lin ang="5400000" scaled="1"/>
          </a:gradFill>
          <a:ln w="57150" cap="flat" cmpd="sng" algn="ctr">
            <a:solidFill>
              <a:schemeClr val="tx1">
                <a:alpha val="45000"/>
              </a:schemeClr>
            </a:solidFill>
            <a:prstDash val="solid"/>
            <a:round/>
            <a:headEnd type="none" w="med" len="med"/>
            <a:tailEnd type="none" w="med" len="med"/>
          </a:ln>
          <a:effectLst>
            <a:glow rad="228600">
              <a:schemeClr val="accent4">
                <a:satMod val="175000"/>
                <a:alpha val="40000"/>
              </a:schemeClr>
            </a:glow>
          </a:effectLst>
        </p:spPr>
      </p:cxnSp>
      <p:graphicFrame>
        <p:nvGraphicFramePr>
          <p:cNvPr id="20" name="Chart 19"/>
          <p:cNvGraphicFramePr/>
          <p:nvPr>
            <p:extLst>
              <p:ext uri="{D42A27DB-BD31-4B8C-83A1-F6EECF244321}">
                <p14:modId xmlns="" xmlns:p14="http://schemas.microsoft.com/office/powerpoint/2010/main" val="1274771488"/>
              </p:ext>
            </p:extLst>
          </p:nvPr>
        </p:nvGraphicFramePr>
        <p:xfrm>
          <a:off x="-228600" y="1143000"/>
          <a:ext cx="9525000" cy="5715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p:cNvSpPr>
            <a:spLocks noGrp="1"/>
          </p:cNvSpPr>
          <p:nvPr>
            <p:ph type="title"/>
          </p:nvPr>
        </p:nvSpPr>
        <p:spPr>
          <a:xfrm>
            <a:off x="381000" y="230188"/>
            <a:ext cx="8382000" cy="1163395"/>
          </a:xfrm>
        </p:spPr>
        <p:txBody>
          <a:bodyPr>
            <a:normAutofit fontScale="90000"/>
          </a:bodyPr>
          <a:lstStyle/>
          <a:p>
            <a:pPr algn="ctr"/>
            <a:r>
              <a:rPr lang="en-US" sz="4900" dirty="0" smtClean="0"/>
              <a:t>Use of Storage Reduced the Impact of Supply Shortages </a:t>
            </a:r>
            <a:r>
              <a:rPr lang="en-US" dirty="0" smtClean="0"/>
              <a:t/>
            </a:r>
            <a:br>
              <a:rPr lang="en-US" dirty="0" smtClean="0"/>
            </a:br>
            <a:endParaRPr lang="en-US" dirty="0">
              <a:solidFill>
                <a:schemeClr val="tx2"/>
              </a:solidFill>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Autofit/>
          </a:bodyPr>
          <a:lstStyle/>
          <a:p>
            <a:pPr algn="ctr"/>
            <a:r>
              <a:rPr lang="en-US" sz="4400" dirty="0" smtClean="0"/>
              <a:t>Summary of Metropolitan’s Storage Management Approach</a:t>
            </a:r>
            <a:endParaRPr lang="en-US" sz="4400"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smtClean="0"/>
              <a:t>Coordinated operation of storage with imported and local supplies provides</a:t>
            </a:r>
          </a:p>
          <a:p>
            <a:pPr lvl="1"/>
            <a:r>
              <a:rPr lang="en-US" dirty="0" smtClean="0">
                <a:solidFill>
                  <a:schemeClr val="accent4"/>
                </a:solidFill>
              </a:rPr>
              <a:t>Regional drought protection</a:t>
            </a:r>
          </a:p>
          <a:p>
            <a:pPr lvl="1"/>
            <a:r>
              <a:rPr lang="en-US" dirty="0" smtClean="0">
                <a:solidFill>
                  <a:schemeClr val="accent4"/>
                </a:solidFill>
              </a:rPr>
              <a:t>Seasonal regulation of imported supplies</a:t>
            </a:r>
          </a:p>
          <a:p>
            <a:r>
              <a:rPr lang="en-US" dirty="0" smtClean="0"/>
              <a:t>Emergency storage helps protect the region from catastrophic events</a:t>
            </a:r>
          </a:p>
          <a:p>
            <a:pPr lvl="1"/>
            <a:endParaRPr lang="en-US" dirty="0" smtClean="0">
              <a:solidFill>
                <a:schemeClr val="accent4"/>
              </a:solidFill>
            </a:endParaRPr>
          </a:p>
          <a:p>
            <a:pPr lvl="2">
              <a:buNone/>
            </a:pPr>
            <a:endParaRPr lang="en-US" dirty="0" smtClean="0">
              <a:solidFill>
                <a:schemeClr val="accent2"/>
              </a:solidFill>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Documents and Settings\u08085\Desktop\mwd-seal-greenmatte.gif"/>
          <p:cNvPicPr>
            <a:picLocks noChangeAspect="1" noChangeArrowheads="1"/>
          </p:cNvPicPr>
          <p:nvPr/>
        </p:nvPicPr>
        <p:blipFill>
          <a:blip r:embed="rId3" cstate="print"/>
          <a:srcRect/>
          <a:stretch>
            <a:fillRect/>
          </a:stretch>
        </p:blipFill>
        <p:spPr bwMode="auto">
          <a:xfrm>
            <a:off x="3086100" y="1950720"/>
            <a:ext cx="2926080" cy="292608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0" y="1066801"/>
          <a:ext cx="9144000" cy="57912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bwMode="auto">
          <a:xfrm>
            <a:off x="1066800" y="2667000"/>
            <a:ext cx="7772400" cy="2714625"/>
          </a:xfrm>
          <a:prstGeom prst="rect">
            <a:avLst/>
          </a:prstGeom>
          <a:solidFill>
            <a:schemeClr val="bg1">
              <a:lumMod val="65000"/>
              <a:alpha val="60000"/>
            </a:schemeClr>
          </a:solidFill>
          <a:ln w="12699" cap="flat" cmpd="sng" algn="ctr">
            <a:noFill/>
            <a:prstDash val="solid"/>
            <a:round/>
            <a:headEnd type="none" w="med" len="med"/>
            <a:tailEnd type="none" w="med" len="med"/>
          </a:ln>
          <a:effectLst/>
        </p:spPr>
        <p:txBody>
          <a:bodyPr/>
          <a:lstStyle/>
          <a:p>
            <a:pPr>
              <a:defRPr/>
            </a:pPr>
            <a:endParaRPr lang="en-US" dirty="0"/>
          </a:p>
        </p:txBody>
      </p:sp>
      <p:sp>
        <p:nvSpPr>
          <p:cNvPr id="6" name="TextBox 1"/>
          <p:cNvSpPr txBox="1"/>
          <p:nvPr/>
        </p:nvSpPr>
        <p:spPr>
          <a:xfrm>
            <a:off x="3429000" y="2768600"/>
            <a:ext cx="2976832" cy="431800"/>
          </a:xfrm>
          <a:prstGeom prst="rect">
            <a:avLst/>
          </a:prstGeom>
          <a:solidFill>
            <a:schemeClr val="bg1">
              <a:lumMod val="75000"/>
              <a:alpha val="60000"/>
            </a:schemeClr>
          </a:solidFill>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800" dirty="0" smtClean="0"/>
              <a:t>Range : 0.11 to 1.38 MAF</a:t>
            </a:r>
            <a:endParaRPr lang="en-US" sz="1800" dirty="0"/>
          </a:p>
        </p:txBody>
      </p:sp>
      <p:sp>
        <p:nvSpPr>
          <p:cNvPr id="7" name="Title 1"/>
          <p:cNvSpPr txBox="1">
            <a:spLocks/>
          </p:cNvSpPr>
          <p:nvPr/>
        </p:nvSpPr>
        <p:spPr>
          <a:xfrm>
            <a:off x="381000" y="208205"/>
            <a:ext cx="8382000" cy="1163395"/>
          </a:xfrm>
          <a:prstGeom prst="rect">
            <a:avLst/>
          </a:prstGeom>
        </p:spPr>
        <p:txBody>
          <a:bodyPr vert="horz" wrap="square" lIns="0" tIns="0" rIns="0" bIns="0" rtlCol="0" anchor="t">
            <a:norm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Forecast of MWD Table-A Supplies</a:t>
            </a:r>
            <a:br>
              <a:rPr kumimoji="0" lang="en-US" sz="48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br>
            <a:r>
              <a:rPr kumimoji="0" lang="en-US" sz="3600" b="0" i="0" u="none" strike="noStrike" kern="1200" cap="none" spc="-150" normalizeH="0" baseline="0" noProof="0" dirty="0" smtClean="0">
                <a:ln w="3175">
                  <a:noFill/>
                </a:ln>
                <a:solidFill>
                  <a:schemeClr val="tx2"/>
                </a:solidFill>
                <a:effectLst>
                  <a:outerShdw blurRad="50800" dist="38100" dir="2700000" algn="tl" rotWithShape="0">
                    <a:prstClr val="black">
                      <a:alpha val="40000"/>
                    </a:prstClr>
                  </a:outerShdw>
                </a:effectLst>
                <a:uLnTx/>
                <a:uFillTx/>
                <a:latin typeface="+mj-lt"/>
                <a:ea typeface="+mn-ea"/>
                <a:cs typeface="Arial" charset="0"/>
              </a:rPr>
              <a:t>2009 DWR Reliability Report</a:t>
            </a:r>
            <a:endParaRPr kumimoji="0" lang="en-US" sz="4800" b="0" i="0" u="none" strike="noStrike" kern="1200" cap="none" spc="-150" normalizeH="0" baseline="0" noProof="0" dirty="0">
              <a:ln w="3175">
                <a:noFill/>
              </a:ln>
              <a:solidFill>
                <a:schemeClr val="tx2"/>
              </a:solidFill>
              <a:effectLst>
                <a:outerShdw blurRad="50800" dist="38100" dir="2700000" algn="tl" rotWithShape="0">
                  <a:prstClr val="black">
                    <a:alpha val="40000"/>
                  </a:prstClr>
                </a:outerShdw>
              </a:effectLst>
              <a:uLnTx/>
              <a:uFillTx/>
              <a:latin typeface="+mj-lt"/>
              <a:ea typeface="+mn-ea"/>
              <a:cs typeface="Arial"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outVertical)">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3215" y="274638"/>
            <a:ext cx="8229600" cy="1143000"/>
          </a:xfrm>
        </p:spPr>
        <p:txBody>
          <a:bodyPr>
            <a:normAutofit fontScale="90000"/>
          </a:bodyPr>
          <a:lstStyle/>
          <a:p>
            <a:pPr algn="ctr"/>
            <a:r>
              <a:rPr dirty="0"/>
              <a:t>Diamond Valley Lake</a:t>
            </a:r>
            <a:br>
              <a:rPr dirty="0"/>
            </a:br>
            <a:r>
              <a:rPr sz="3600" dirty="0">
                <a:solidFill>
                  <a:schemeClr val="tx2"/>
                </a:solidFill>
              </a:rPr>
              <a:t>Storage Levels</a:t>
            </a:r>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1361696585"/>
              </p:ext>
            </p:extLst>
          </p:nvPr>
        </p:nvGraphicFramePr>
        <p:xfrm>
          <a:off x="0" y="1371600"/>
          <a:ext cx="91440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295400" y="6019800"/>
            <a:ext cx="7696200" cy="461665"/>
          </a:xfrm>
          <a:prstGeom prst="rect">
            <a:avLst/>
          </a:prstGeom>
          <a:noFill/>
          <a:ln>
            <a:noFill/>
          </a:ln>
        </p:spPr>
        <p:txBody>
          <a:bodyPr wrap="square" rtlCol="0">
            <a:spAutoFit/>
          </a:bodyPr>
          <a:lstStyle/>
          <a:p>
            <a:pPr algn="ctr"/>
            <a:r>
              <a:rPr lang="en-US" sz="2400" dirty="0" smtClean="0"/>
              <a:t>DVL:  94% of 810 TAF Maximum Storage</a:t>
            </a:r>
          </a:p>
        </p:txBody>
      </p:sp>
      <p:sp>
        <p:nvSpPr>
          <p:cNvPr id="6" name="Rectangle 5"/>
          <p:cNvSpPr/>
          <p:nvPr/>
        </p:nvSpPr>
        <p:spPr bwMode="auto">
          <a:xfrm>
            <a:off x="7292050" y="1613167"/>
            <a:ext cx="1371600" cy="3470475"/>
          </a:xfrm>
          <a:prstGeom prst="rect">
            <a:avLst/>
          </a:prstGeom>
          <a:gradFill>
            <a:gsLst>
              <a:gs pos="0">
                <a:schemeClr val="accent1">
                  <a:lumMod val="75000"/>
                </a:schemeClr>
              </a:gs>
              <a:gs pos="100000">
                <a:schemeClr val="accent2">
                  <a:tint val="95500"/>
                  <a:shade val="100000"/>
                  <a:satMod val="155000"/>
                  <a:alpha val="0"/>
                </a:schemeClr>
              </a:gs>
            </a:gsLst>
          </a:gradFill>
          <a:ln>
            <a:headEnd type="none" w="med" len="med"/>
            <a:tailEnd type="none" w="med" len="med"/>
          </a:ln>
          <a:effectLst>
            <a:outerShdw sx="1000" sy="1000" rotWithShape="0">
              <a:srgbClr val="000000"/>
            </a:outerShdw>
          </a:effectLst>
          <a:scene3d>
            <a:camera prst="orthographicFront" fov="0">
              <a:rot lat="0" lon="0" rev="0"/>
            </a:camera>
            <a:lightRig rig="glow" dir="t">
              <a:rot lat="0" lon="0" rev="6360000"/>
            </a:lightRig>
          </a:scene3d>
          <a:sp3d prstMaterial="flat">
            <a:bevelT w="0" h="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 xmlns:p14="http://schemas.microsoft.com/office/powerpoint/2010/main" val="302112625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Autofit/>
          </a:bodyPr>
          <a:lstStyle/>
          <a:p>
            <a:pPr algn="ctr"/>
            <a:r>
              <a:rPr lang="en-US" sz="4400" dirty="0" smtClean="0"/>
              <a:t>Metropolitan Storage Serves a Number of  Purposes</a:t>
            </a:r>
            <a:endParaRPr lang="en-US" sz="4400"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smtClean="0"/>
              <a:t>Dry-Year Storage – regional drought protection</a:t>
            </a:r>
          </a:p>
          <a:p>
            <a:r>
              <a:rPr lang="en-US" dirty="0" smtClean="0"/>
              <a:t>Operational Storage – seasonal regulation of imported supplies</a:t>
            </a:r>
          </a:p>
          <a:p>
            <a:r>
              <a:rPr lang="en-US" dirty="0" smtClean="0"/>
              <a:t>Emergency Storage – helps protect the region from catastrophic events</a:t>
            </a:r>
          </a:p>
          <a:p>
            <a:pPr lvl="2">
              <a:buNone/>
            </a:pPr>
            <a:endParaRPr lang="en-US" dirty="0" smtClean="0">
              <a:solidFill>
                <a:schemeClr val="accent2"/>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81000" y="1905000"/>
            <a:ext cx="8382000" cy="3502497"/>
          </a:xfrm>
        </p:spPr>
        <p:txBody>
          <a:bodyPr>
            <a:normAutofit lnSpcReduction="10000"/>
          </a:bodyPr>
          <a:lstStyle/>
          <a:p>
            <a:r>
              <a:rPr lang="en-US" dirty="0" smtClean="0"/>
              <a:t>Original IRP focused on developing new storage </a:t>
            </a:r>
          </a:p>
          <a:p>
            <a:r>
              <a:rPr lang="en-US" dirty="0" smtClean="0"/>
              <a:t>New projects/agreements have been developed</a:t>
            </a:r>
          </a:p>
          <a:p>
            <a:pPr lvl="1"/>
            <a:r>
              <a:rPr lang="en-US" dirty="0" smtClean="0">
                <a:solidFill>
                  <a:schemeClr val="accent4"/>
                </a:solidFill>
              </a:rPr>
              <a:t>Diamond Valley Lake: &gt; 800 TAF</a:t>
            </a:r>
          </a:p>
          <a:p>
            <a:pPr lvl="1"/>
            <a:r>
              <a:rPr lang="en-US" dirty="0" smtClean="0">
                <a:solidFill>
                  <a:schemeClr val="accent4"/>
                </a:solidFill>
              </a:rPr>
              <a:t>Conjunctive Use Agreements: &gt; 200 TAF</a:t>
            </a:r>
          </a:p>
          <a:p>
            <a:pPr lvl="1"/>
            <a:r>
              <a:rPr lang="en-US" dirty="0" smtClean="0">
                <a:solidFill>
                  <a:schemeClr val="accent4"/>
                </a:solidFill>
              </a:rPr>
              <a:t>SWP Groundwater Storage: &gt; 1.0 MAF</a:t>
            </a:r>
          </a:p>
          <a:p>
            <a:pPr lvl="1"/>
            <a:r>
              <a:rPr lang="en-US" dirty="0" smtClean="0">
                <a:solidFill>
                  <a:schemeClr val="accent4"/>
                </a:solidFill>
              </a:rPr>
              <a:t>Lake Mead Banking: 1.5 MAF</a:t>
            </a:r>
          </a:p>
          <a:p>
            <a:pPr lvl="1"/>
            <a:r>
              <a:rPr lang="en-US" dirty="0" smtClean="0">
                <a:solidFill>
                  <a:schemeClr val="accent4"/>
                </a:solidFill>
              </a:rPr>
              <a:t>DWCV Advance Delivery Account: 800 TAF</a:t>
            </a:r>
          </a:p>
          <a:p>
            <a:pPr lvl="1"/>
            <a:r>
              <a:rPr lang="en-US" dirty="0" smtClean="0">
                <a:solidFill>
                  <a:schemeClr val="accent4"/>
                </a:solidFill>
              </a:rPr>
              <a:t>DWR Contractual Storage: Can be &gt; 400 TAF</a:t>
            </a:r>
          </a:p>
          <a:p>
            <a:pPr lvl="1">
              <a:buNone/>
            </a:pPr>
            <a:endParaRPr lang="en-US" dirty="0" smtClean="0">
              <a:solidFill>
                <a:schemeClr val="accent4"/>
              </a:solidFill>
            </a:endParaRPr>
          </a:p>
          <a:p>
            <a:pPr lvl="1"/>
            <a:endParaRPr lang="en-US" dirty="0" smtClean="0">
              <a:solidFill>
                <a:schemeClr val="accent4"/>
              </a:solidFill>
            </a:endParaRPr>
          </a:p>
          <a:p>
            <a:pPr lvl="2">
              <a:buNone/>
            </a:pPr>
            <a:endParaRPr lang="en-US" dirty="0" smtClean="0">
              <a:solidFill>
                <a:schemeClr val="accent2"/>
              </a:solidFill>
            </a:endParaRPr>
          </a:p>
        </p:txBody>
      </p:sp>
      <p:sp>
        <p:nvSpPr>
          <p:cNvPr id="5" name="Title 1"/>
          <p:cNvSpPr>
            <a:spLocks noGrp="1"/>
          </p:cNvSpPr>
          <p:nvPr>
            <p:ph type="title"/>
          </p:nvPr>
        </p:nvSpPr>
        <p:spPr>
          <a:xfrm>
            <a:off x="381000" y="230188"/>
            <a:ext cx="8382000" cy="1163395"/>
          </a:xfrm>
        </p:spPr>
        <p:txBody>
          <a:bodyPr>
            <a:noAutofit/>
          </a:bodyPr>
          <a:lstStyle/>
          <a:p>
            <a:pPr algn="ctr"/>
            <a:r>
              <a:rPr lang="en-US" sz="4400" dirty="0" smtClean="0"/>
              <a:t>Storage Capacity has Increased Dramatically since the 1996 IRP</a:t>
            </a:r>
            <a:endParaRPr lang="en-US" sz="4400" dirty="0">
              <a:solidFill>
                <a:schemeClr val="tx2"/>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1"/>
          <p:cNvSpPr>
            <a:spLocks noGrp="1"/>
          </p:cNvSpPr>
          <p:nvPr>
            <p:ph type="title"/>
          </p:nvPr>
        </p:nvSpPr>
        <p:spPr>
          <a:xfrm>
            <a:off x="381000" y="230188"/>
            <a:ext cx="8382000" cy="664797"/>
          </a:xfrm>
        </p:spPr>
        <p:txBody>
          <a:bodyPr/>
          <a:lstStyle/>
          <a:p>
            <a:pPr algn="ctr">
              <a:defRPr/>
            </a:pPr>
            <a:r>
              <a:rPr dirty="0" smtClean="0"/>
              <a:t>Metropolitan’s Storage Capacity</a:t>
            </a:r>
          </a:p>
        </p:txBody>
      </p:sp>
      <p:graphicFrame>
        <p:nvGraphicFramePr>
          <p:cNvPr id="5" name="Chart 4"/>
          <p:cNvGraphicFramePr/>
          <p:nvPr/>
        </p:nvGraphicFramePr>
        <p:xfrm>
          <a:off x="0" y="990600"/>
          <a:ext cx="9144000" cy="5867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13205"/>
            <a:ext cx="8382000" cy="1163395"/>
          </a:xfrm>
        </p:spPr>
        <p:txBody>
          <a:bodyPr>
            <a:noAutofit/>
          </a:bodyPr>
          <a:lstStyle/>
          <a:p>
            <a:pPr algn="ctr"/>
            <a:r>
              <a:rPr lang="en-US" sz="4400" dirty="0" smtClean="0"/>
              <a:t>Metropolitan Storage Is Used To Manage Variability In Imported Supplies</a:t>
            </a:r>
            <a:endParaRPr lang="en-US" sz="4400" dirty="0">
              <a:solidFill>
                <a:schemeClr val="tx2"/>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Placeholder 3"/>
          <p:cNvGraphicFramePr>
            <a:graphicFrameLocks noGrp="1"/>
          </p:cNvGraphicFramePr>
          <p:nvPr>
            <p:ph type="chart" sz="quarter" idx="10"/>
          </p:nvPr>
        </p:nvGraphicFramePr>
        <p:xfrm>
          <a:off x="0" y="1143000"/>
          <a:ext cx="8839200"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bwMode="auto">
          <a:xfrm>
            <a:off x="1066800" y="1628775"/>
            <a:ext cx="7620000" cy="3105150"/>
          </a:xfrm>
          <a:prstGeom prst="rect">
            <a:avLst/>
          </a:prstGeom>
          <a:solidFill>
            <a:schemeClr val="bg1">
              <a:lumMod val="65000"/>
              <a:alpha val="60000"/>
            </a:schemeClr>
          </a:solidFill>
          <a:ln w="12699" cap="flat" cmpd="sng" algn="ctr">
            <a:noFill/>
            <a:prstDash val="solid"/>
            <a:round/>
            <a:headEnd type="none" w="med" len="med"/>
            <a:tailEnd type="none" w="med" len="med"/>
          </a:ln>
          <a:effectLst/>
        </p:spPr>
        <p:txBody>
          <a:bodyPr/>
          <a:lstStyle/>
          <a:p>
            <a:pPr>
              <a:defRPr/>
            </a:pPr>
            <a:endParaRPr lang="en-US" dirty="0"/>
          </a:p>
        </p:txBody>
      </p:sp>
      <p:sp>
        <p:nvSpPr>
          <p:cNvPr id="7" name="TextBox 1"/>
          <p:cNvSpPr txBox="1"/>
          <p:nvPr/>
        </p:nvSpPr>
        <p:spPr>
          <a:xfrm>
            <a:off x="3134833" y="1676400"/>
            <a:ext cx="2819400" cy="431800"/>
          </a:xfrm>
          <a:prstGeom prst="rect">
            <a:avLst/>
          </a:prstGeom>
          <a:solidFill>
            <a:schemeClr val="bg1">
              <a:lumMod val="75000"/>
              <a:alpha val="60000"/>
            </a:schemeClr>
          </a:solidFill>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800" dirty="0" smtClean="0"/>
              <a:t>Range : 0.38 to 1.68 MAF</a:t>
            </a:r>
            <a:endParaRPr lang="en-US" sz="1800" dirty="0"/>
          </a:p>
        </p:txBody>
      </p:sp>
      <p:sp>
        <p:nvSpPr>
          <p:cNvPr id="9" name="Title 1"/>
          <p:cNvSpPr txBox="1">
            <a:spLocks/>
          </p:cNvSpPr>
          <p:nvPr/>
        </p:nvSpPr>
        <p:spPr>
          <a:xfrm>
            <a:off x="381000" y="208205"/>
            <a:ext cx="8382000" cy="1163395"/>
          </a:xfrm>
          <a:prstGeom prst="rect">
            <a:avLst/>
          </a:prstGeom>
        </p:spPr>
        <p:txBody>
          <a:bodyPr vert="horz" wrap="square" lIns="0" tIns="0" rIns="0" bIns="0" rtlCol="0" anchor="t">
            <a:norm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Historical SWP</a:t>
            </a:r>
            <a:r>
              <a:rPr kumimoji="0" lang="en-US" sz="4800" b="0" i="0"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 Deliveries</a:t>
            </a:r>
            <a:r>
              <a:rPr kumimoji="0" lang="en-US" sz="48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
            </a:r>
            <a:br>
              <a:rPr kumimoji="0" lang="en-US" sz="48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br>
            <a:r>
              <a:rPr kumimoji="0" lang="en-US" sz="3600" b="0" i="0" u="none" strike="noStrike" kern="1200" cap="none" spc="-150" normalizeH="0" baseline="0" noProof="0" dirty="0" smtClean="0">
                <a:ln w="3175">
                  <a:noFill/>
                </a:ln>
                <a:solidFill>
                  <a:schemeClr val="tx2"/>
                </a:solidFill>
                <a:effectLst>
                  <a:outerShdw blurRad="50800" dist="38100" dir="2700000" algn="tl" rotWithShape="0">
                    <a:prstClr val="black">
                      <a:alpha val="40000"/>
                    </a:prstClr>
                  </a:outerShdw>
                </a:effectLst>
                <a:uLnTx/>
                <a:uFillTx/>
                <a:latin typeface="+mj-lt"/>
                <a:ea typeface="+mn-ea"/>
                <a:cs typeface="Arial" charset="0"/>
              </a:rPr>
              <a:t>Table A, Article 21, and Carryover</a:t>
            </a:r>
            <a:endParaRPr kumimoji="0" lang="en-US" sz="4800" b="0" i="0" u="none" strike="noStrike" kern="1200" cap="none" spc="-150" normalizeH="0" baseline="0" noProof="0" dirty="0">
              <a:ln w="3175">
                <a:noFill/>
              </a:ln>
              <a:solidFill>
                <a:schemeClr val="tx2"/>
              </a:solidFill>
              <a:effectLst>
                <a:outerShdw blurRad="50800" dist="38100" dir="2700000" algn="tl" rotWithShape="0">
                  <a:prstClr val="black">
                    <a:alpha val="40000"/>
                  </a:prstClr>
                </a:outerShdw>
              </a:effectLst>
              <a:uLnTx/>
              <a:uFillTx/>
              <a:latin typeface="+mj-lt"/>
              <a:ea typeface="+mn-ea"/>
              <a:cs typeface="Arial"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outVertical)">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2318"/>
            <a:ext cx="8229600" cy="1218795"/>
          </a:xfrm>
        </p:spPr>
        <p:txBody>
          <a:bodyPr/>
          <a:lstStyle/>
          <a:p>
            <a:pPr algn="ctr"/>
            <a:r>
              <a:rPr sz="4400" dirty="0" smtClean="0"/>
              <a:t>Historical Colorado River Aqueduct Deliveries</a:t>
            </a:r>
            <a:endParaRPr lang="en-US" sz="4400" dirty="0">
              <a:solidFill>
                <a:schemeClr val="tx2"/>
              </a:solidFill>
            </a:endParaRPr>
          </a:p>
        </p:txBody>
      </p:sp>
      <p:graphicFrame>
        <p:nvGraphicFramePr>
          <p:cNvPr id="4" name="Chart Placeholder 3"/>
          <p:cNvGraphicFramePr>
            <a:graphicFrameLocks noGrp="1"/>
          </p:cNvGraphicFramePr>
          <p:nvPr>
            <p:ph type="chart" sz="quarter" idx="10"/>
          </p:nvPr>
        </p:nvGraphicFramePr>
        <p:xfrm>
          <a:off x="0" y="1143000"/>
          <a:ext cx="8839200"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bwMode="auto">
          <a:xfrm>
            <a:off x="1066800" y="1752600"/>
            <a:ext cx="7620000" cy="2209800"/>
          </a:xfrm>
          <a:prstGeom prst="rect">
            <a:avLst/>
          </a:prstGeom>
          <a:solidFill>
            <a:schemeClr val="bg1">
              <a:lumMod val="65000"/>
              <a:alpha val="60000"/>
            </a:schemeClr>
          </a:solidFill>
          <a:ln w="12699" cap="flat" cmpd="sng" algn="ctr">
            <a:noFill/>
            <a:prstDash val="solid"/>
            <a:round/>
            <a:headEnd type="none" w="med" len="med"/>
            <a:tailEnd type="none" w="med" len="med"/>
          </a:ln>
          <a:effectLst/>
        </p:spPr>
        <p:txBody>
          <a:bodyPr/>
          <a:lstStyle/>
          <a:p>
            <a:pPr>
              <a:defRPr/>
            </a:pPr>
            <a:endParaRPr lang="en-US" dirty="0"/>
          </a:p>
        </p:txBody>
      </p:sp>
      <p:sp>
        <p:nvSpPr>
          <p:cNvPr id="7" name="TextBox 1"/>
          <p:cNvSpPr txBox="1"/>
          <p:nvPr/>
        </p:nvSpPr>
        <p:spPr>
          <a:xfrm>
            <a:off x="3429000" y="3048000"/>
            <a:ext cx="2743200" cy="431800"/>
          </a:xfrm>
          <a:prstGeom prst="rect">
            <a:avLst/>
          </a:prstGeom>
          <a:solidFill>
            <a:schemeClr val="bg1">
              <a:lumMod val="75000"/>
              <a:alpha val="60000"/>
            </a:schemeClr>
          </a:solidFill>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800" dirty="0" smtClean="0"/>
              <a:t>Range : 0.54 to 1.26 MAF</a:t>
            </a:r>
            <a:endParaRPr lang="en-US" sz="18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outVertical)">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152400" y="990600"/>
          <a:ext cx="88392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bwMode="auto">
          <a:xfrm>
            <a:off x="848833" y="1447801"/>
            <a:ext cx="7696200" cy="3581399"/>
          </a:xfrm>
          <a:prstGeom prst="rect">
            <a:avLst/>
          </a:prstGeom>
          <a:solidFill>
            <a:schemeClr val="bg1">
              <a:lumMod val="65000"/>
              <a:alpha val="60000"/>
            </a:schemeClr>
          </a:solidFill>
          <a:ln w="12699" cap="flat" cmpd="sng" algn="ctr">
            <a:noFill/>
            <a:prstDash val="solid"/>
            <a:round/>
            <a:headEnd type="none" w="med" len="med"/>
            <a:tailEnd type="none" w="med" len="med"/>
          </a:ln>
          <a:effectLst/>
        </p:spPr>
        <p:txBody>
          <a:bodyPr/>
          <a:lstStyle/>
          <a:p>
            <a:pPr>
              <a:defRPr/>
            </a:pPr>
            <a:endParaRPr lang="en-US" dirty="0"/>
          </a:p>
        </p:txBody>
      </p:sp>
      <p:sp>
        <p:nvSpPr>
          <p:cNvPr id="7" name="TextBox 1"/>
          <p:cNvSpPr txBox="1"/>
          <p:nvPr/>
        </p:nvSpPr>
        <p:spPr>
          <a:xfrm>
            <a:off x="3276600" y="2514600"/>
            <a:ext cx="3124200" cy="431800"/>
          </a:xfrm>
          <a:prstGeom prst="rect">
            <a:avLst/>
          </a:prstGeom>
          <a:solidFill>
            <a:schemeClr val="bg1">
              <a:lumMod val="75000"/>
              <a:alpha val="60000"/>
            </a:schemeClr>
          </a:solidFill>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800" dirty="0" smtClean="0"/>
              <a:t>Range : 4.6 to 34.0 inches</a:t>
            </a:r>
            <a:endParaRPr lang="en-US" sz="1800" dirty="0"/>
          </a:p>
        </p:txBody>
      </p:sp>
      <p:sp>
        <p:nvSpPr>
          <p:cNvPr id="10" name="Title 1"/>
          <p:cNvSpPr txBox="1">
            <a:spLocks/>
          </p:cNvSpPr>
          <p:nvPr/>
        </p:nvSpPr>
        <p:spPr>
          <a:xfrm>
            <a:off x="381000" y="208205"/>
            <a:ext cx="8382000" cy="1163395"/>
          </a:xfrm>
          <a:prstGeom prst="rect">
            <a:avLst/>
          </a:prstGeom>
        </p:spPr>
        <p:txBody>
          <a:bodyPr vert="horz" wrap="square" lIns="0" tIns="0" rIns="0" bIns="0" rtlCol="0" anchor="t">
            <a:norm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Historical Local Precipitation</a:t>
            </a:r>
            <a:br>
              <a:rPr kumimoji="0" lang="en-US" sz="48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br>
            <a:r>
              <a:rPr kumimoji="0" lang="en-US" sz="3600" b="0" i="0" u="none" strike="noStrike" kern="1200" cap="none" spc="-150" normalizeH="0" baseline="0" noProof="0" dirty="0" smtClean="0">
                <a:ln w="3175">
                  <a:noFill/>
                </a:ln>
                <a:solidFill>
                  <a:schemeClr val="tx2"/>
                </a:solidFill>
                <a:effectLst>
                  <a:outerShdw blurRad="50800" dist="38100" dir="2700000" algn="tl" rotWithShape="0">
                    <a:prstClr val="black">
                      <a:alpha val="40000"/>
                    </a:prstClr>
                  </a:outerShdw>
                </a:effectLst>
                <a:uLnTx/>
                <a:uFillTx/>
                <a:latin typeface="+mj-lt"/>
                <a:ea typeface="+mn-ea"/>
                <a:cs typeface="Arial" charset="0"/>
              </a:rPr>
              <a:t>Los</a:t>
            </a:r>
            <a:r>
              <a:rPr kumimoji="0" lang="en-US" sz="3600" b="0" i="0" u="none" strike="noStrike" kern="1200" cap="none" spc="-150" normalizeH="0" noProof="0" dirty="0" smtClean="0">
                <a:ln w="3175">
                  <a:noFill/>
                </a:ln>
                <a:solidFill>
                  <a:schemeClr val="tx2"/>
                </a:solidFill>
                <a:effectLst>
                  <a:outerShdw blurRad="50800" dist="38100" dir="2700000" algn="tl" rotWithShape="0">
                    <a:prstClr val="black">
                      <a:alpha val="40000"/>
                    </a:prstClr>
                  </a:outerShdw>
                </a:effectLst>
                <a:uLnTx/>
                <a:uFillTx/>
                <a:latin typeface="+mj-lt"/>
                <a:ea typeface="+mn-ea"/>
                <a:cs typeface="Arial" charset="0"/>
              </a:rPr>
              <a:t> Angeles Civic Center 1960-2010</a:t>
            </a:r>
            <a:endParaRPr kumimoji="0" lang="en-US" sz="4800" b="0" i="0" u="none" strike="noStrike" kern="1200" cap="none" spc="-150" normalizeH="0" baseline="0" noProof="0" dirty="0">
              <a:ln w="3175">
                <a:noFill/>
              </a:ln>
              <a:solidFill>
                <a:schemeClr val="tx2"/>
              </a:solidFill>
              <a:effectLst>
                <a:outerShdw blurRad="50800" dist="38100" dir="2700000" algn="tl" rotWithShape="0">
                  <a:prstClr val="black">
                    <a:alpha val="40000"/>
                  </a:prstClr>
                </a:outerShdw>
              </a:effectLst>
              <a:uLnTx/>
              <a:uFillTx/>
              <a:latin typeface="+mj-lt"/>
              <a:ea typeface="+mn-ea"/>
              <a:cs typeface="Arial"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Horizontal)">
                                      <p:cBhvr>
                                        <p:cTn id="7" dur="500"/>
                                        <p:tgtEl>
                                          <p:spTgt spid="6"/>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outVertical)">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26"/>
          <p:cNvGrpSpPr>
            <a:grpSpLocks/>
          </p:cNvGrpSpPr>
          <p:nvPr/>
        </p:nvGrpSpPr>
        <p:grpSpPr bwMode="auto">
          <a:xfrm>
            <a:off x="-76200" y="404104"/>
            <a:ext cx="8081963" cy="6315075"/>
            <a:chOff x="384" y="171"/>
            <a:chExt cx="5091" cy="3978"/>
          </a:xfrm>
        </p:grpSpPr>
        <p:sp>
          <p:nvSpPr>
            <p:cNvPr id="423939" name="Freeform 1027"/>
            <p:cNvSpPr>
              <a:spLocks/>
            </p:cNvSpPr>
            <p:nvPr/>
          </p:nvSpPr>
          <p:spPr bwMode="ltGray">
            <a:xfrm>
              <a:off x="384" y="171"/>
              <a:ext cx="5091" cy="3978"/>
            </a:xfrm>
            <a:custGeom>
              <a:avLst/>
              <a:gdLst/>
              <a:ahLst/>
              <a:cxnLst>
                <a:cxn ang="0">
                  <a:pos x="3602" y="3709"/>
                </a:cxn>
                <a:cxn ang="0">
                  <a:pos x="3539" y="3672"/>
                </a:cxn>
                <a:cxn ang="0">
                  <a:pos x="3548" y="3642"/>
                </a:cxn>
                <a:cxn ang="0">
                  <a:pos x="3517" y="3600"/>
                </a:cxn>
                <a:cxn ang="0">
                  <a:pos x="3309" y="3387"/>
                </a:cxn>
                <a:cxn ang="0">
                  <a:pos x="3150" y="3325"/>
                </a:cxn>
                <a:cxn ang="0">
                  <a:pos x="3012" y="3253"/>
                </a:cxn>
                <a:cxn ang="0">
                  <a:pos x="2912" y="3265"/>
                </a:cxn>
                <a:cxn ang="0">
                  <a:pos x="2505" y="3121"/>
                </a:cxn>
                <a:cxn ang="0">
                  <a:pos x="2248" y="3016"/>
                </a:cxn>
                <a:cxn ang="0">
                  <a:pos x="1825" y="3001"/>
                </a:cxn>
                <a:cxn ang="0">
                  <a:pos x="1770" y="2847"/>
                </a:cxn>
                <a:cxn ang="0">
                  <a:pos x="1625" y="2657"/>
                </a:cxn>
                <a:cxn ang="0">
                  <a:pos x="1537" y="2578"/>
                </a:cxn>
                <a:cxn ang="0">
                  <a:pos x="1300" y="2388"/>
                </a:cxn>
                <a:cxn ang="0">
                  <a:pos x="1112" y="2211"/>
                </a:cxn>
                <a:cxn ang="0">
                  <a:pos x="1194" y="2092"/>
                </a:cxn>
                <a:cxn ang="0">
                  <a:pos x="1025" y="2004"/>
                </a:cxn>
                <a:cxn ang="0">
                  <a:pos x="888" y="1834"/>
                </a:cxn>
                <a:cxn ang="0">
                  <a:pos x="849" y="1678"/>
                </a:cxn>
                <a:cxn ang="0">
                  <a:pos x="903" y="1709"/>
                </a:cxn>
                <a:cxn ang="0">
                  <a:pos x="975" y="1775"/>
                </a:cxn>
                <a:cxn ang="0">
                  <a:pos x="1095" y="1804"/>
                </a:cxn>
                <a:cxn ang="0">
                  <a:pos x="1009" y="1713"/>
                </a:cxn>
                <a:cxn ang="0">
                  <a:pos x="985" y="1689"/>
                </a:cxn>
                <a:cxn ang="0">
                  <a:pos x="957" y="1643"/>
                </a:cxn>
                <a:cxn ang="0">
                  <a:pos x="936" y="1603"/>
                </a:cxn>
                <a:cxn ang="0">
                  <a:pos x="1039" y="1583"/>
                </a:cxn>
                <a:cxn ang="0">
                  <a:pos x="1156" y="1583"/>
                </a:cxn>
                <a:cxn ang="0">
                  <a:pos x="1226" y="1591"/>
                </a:cxn>
                <a:cxn ang="0">
                  <a:pos x="1246" y="1586"/>
                </a:cxn>
                <a:cxn ang="0">
                  <a:pos x="1183" y="1568"/>
                </a:cxn>
                <a:cxn ang="0">
                  <a:pos x="1124" y="1572"/>
                </a:cxn>
                <a:cxn ang="0">
                  <a:pos x="1069" y="1549"/>
                </a:cxn>
                <a:cxn ang="0">
                  <a:pos x="984" y="1543"/>
                </a:cxn>
                <a:cxn ang="0">
                  <a:pos x="936" y="1529"/>
                </a:cxn>
                <a:cxn ang="0">
                  <a:pos x="865" y="1565"/>
                </a:cxn>
                <a:cxn ang="0">
                  <a:pos x="881" y="1615"/>
                </a:cxn>
                <a:cxn ang="0">
                  <a:pos x="848" y="1636"/>
                </a:cxn>
                <a:cxn ang="0">
                  <a:pos x="713" y="1622"/>
                </a:cxn>
                <a:cxn ang="0">
                  <a:pos x="594" y="1602"/>
                </a:cxn>
                <a:cxn ang="0">
                  <a:pos x="688" y="1562"/>
                </a:cxn>
                <a:cxn ang="0">
                  <a:pos x="570" y="1459"/>
                </a:cxn>
                <a:cxn ang="0">
                  <a:pos x="342" y="1270"/>
                </a:cxn>
                <a:cxn ang="0">
                  <a:pos x="272" y="1116"/>
                </a:cxn>
                <a:cxn ang="0">
                  <a:pos x="139" y="780"/>
                </a:cxn>
                <a:cxn ang="0">
                  <a:pos x="35" y="564"/>
                </a:cxn>
                <a:cxn ang="0">
                  <a:pos x="117" y="488"/>
                </a:cxn>
                <a:cxn ang="0">
                  <a:pos x="142" y="389"/>
                </a:cxn>
                <a:cxn ang="0">
                  <a:pos x="180" y="204"/>
                </a:cxn>
                <a:cxn ang="0">
                  <a:pos x="121" y="107"/>
                </a:cxn>
                <a:cxn ang="0">
                  <a:pos x="4810" y="2746"/>
                </a:cxn>
                <a:cxn ang="0">
                  <a:pos x="4821" y="2791"/>
                </a:cxn>
                <a:cxn ang="0">
                  <a:pos x="4883" y="2849"/>
                </a:cxn>
                <a:cxn ang="0">
                  <a:pos x="4991" y="2960"/>
                </a:cxn>
                <a:cxn ang="0">
                  <a:pos x="5081" y="3028"/>
                </a:cxn>
                <a:cxn ang="0">
                  <a:pos x="4953" y="3092"/>
                </a:cxn>
                <a:cxn ang="0">
                  <a:pos x="4909" y="3155"/>
                </a:cxn>
                <a:cxn ang="0">
                  <a:pos x="4917" y="3262"/>
                </a:cxn>
                <a:cxn ang="0">
                  <a:pos x="4839" y="3390"/>
                </a:cxn>
                <a:cxn ang="0">
                  <a:pos x="4878" y="3521"/>
                </a:cxn>
                <a:cxn ang="0">
                  <a:pos x="4974" y="3545"/>
                </a:cxn>
                <a:cxn ang="0">
                  <a:pos x="4934" y="3614"/>
                </a:cxn>
              </a:cxnLst>
              <a:rect l="0" t="0" r="r" b="b"/>
              <a:pathLst>
                <a:path w="5091" h="3751">
                  <a:moveTo>
                    <a:pt x="4853" y="3631"/>
                  </a:moveTo>
                  <a:lnTo>
                    <a:pt x="3615" y="3746"/>
                  </a:lnTo>
                  <a:lnTo>
                    <a:pt x="3612" y="3747"/>
                  </a:lnTo>
                  <a:lnTo>
                    <a:pt x="3609" y="3749"/>
                  </a:lnTo>
                  <a:lnTo>
                    <a:pt x="3605" y="3749"/>
                  </a:lnTo>
                  <a:lnTo>
                    <a:pt x="3604" y="3750"/>
                  </a:lnTo>
                  <a:lnTo>
                    <a:pt x="3601" y="3750"/>
                  </a:lnTo>
                  <a:lnTo>
                    <a:pt x="3598" y="3750"/>
                  </a:lnTo>
                  <a:lnTo>
                    <a:pt x="3597" y="3749"/>
                  </a:lnTo>
                  <a:lnTo>
                    <a:pt x="3597" y="3746"/>
                  </a:lnTo>
                  <a:lnTo>
                    <a:pt x="3594" y="3746"/>
                  </a:lnTo>
                  <a:lnTo>
                    <a:pt x="3594" y="3741"/>
                  </a:lnTo>
                  <a:lnTo>
                    <a:pt x="3591" y="3737"/>
                  </a:lnTo>
                  <a:lnTo>
                    <a:pt x="3589" y="3733"/>
                  </a:lnTo>
                  <a:lnTo>
                    <a:pt x="3586" y="3728"/>
                  </a:lnTo>
                  <a:lnTo>
                    <a:pt x="3583" y="3725"/>
                  </a:lnTo>
                  <a:lnTo>
                    <a:pt x="3581" y="3720"/>
                  </a:lnTo>
                  <a:lnTo>
                    <a:pt x="3578" y="3716"/>
                  </a:lnTo>
                  <a:lnTo>
                    <a:pt x="3577" y="3711"/>
                  </a:lnTo>
                  <a:lnTo>
                    <a:pt x="3575" y="3709"/>
                  </a:lnTo>
                  <a:lnTo>
                    <a:pt x="3573" y="3707"/>
                  </a:lnTo>
                  <a:lnTo>
                    <a:pt x="3571" y="3705"/>
                  </a:lnTo>
                  <a:lnTo>
                    <a:pt x="3568" y="3702"/>
                  </a:lnTo>
                  <a:lnTo>
                    <a:pt x="3564" y="3701"/>
                  </a:lnTo>
                  <a:lnTo>
                    <a:pt x="3561" y="3698"/>
                  </a:lnTo>
                  <a:lnTo>
                    <a:pt x="3559" y="3696"/>
                  </a:lnTo>
                  <a:lnTo>
                    <a:pt x="3555" y="3694"/>
                  </a:lnTo>
                  <a:lnTo>
                    <a:pt x="3553" y="3694"/>
                  </a:lnTo>
                  <a:lnTo>
                    <a:pt x="3553" y="3693"/>
                  </a:lnTo>
                  <a:lnTo>
                    <a:pt x="3553" y="3691"/>
                  </a:lnTo>
                  <a:lnTo>
                    <a:pt x="3553" y="3690"/>
                  </a:lnTo>
                  <a:lnTo>
                    <a:pt x="3553" y="3688"/>
                  </a:lnTo>
                  <a:lnTo>
                    <a:pt x="3555" y="3687"/>
                  </a:lnTo>
                  <a:lnTo>
                    <a:pt x="3556" y="3686"/>
                  </a:lnTo>
                  <a:lnTo>
                    <a:pt x="3559" y="3686"/>
                  </a:lnTo>
                  <a:lnTo>
                    <a:pt x="3570" y="3686"/>
                  </a:lnTo>
                  <a:lnTo>
                    <a:pt x="3577" y="3689"/>
                  </a:lnTo>
                  <a:lnTo>
                    <a:pt x="3584" y="3693"/>
                  </a:lnTo>
                  <a:lnTo>
                    <a:pt x="3590" y="3698"/>
                  </a:lnTo>
                  <a:lnTo>
                    <a:pt x="3596" y="3703"/>
                  </a:lnTo>
                  <a:lnTo>
                    <a:pt x="3602" y="3709"/>
                  </a:lnTo>
                  <a:lnTo>
                    <a:pt x="3609" y="3711"/>
                  </a:lnTo>
                  <a:lnTo>
                    <a:pt x="3619" y="3714"/>
                  </a:lnTo>
                  <a:lnTo>
                    <a:pt x="3619" y="3707"/>
                  </a:lnTo>
                  <a:lnTo>
                    <a:pt x="3616" y="3701"/>
                  </a:lnTo>
                  <a:lnTo>
                    <a:pt x="3612" y="3695"/>
                  </a:lnTo>
                  <a:lnTo>
                    <a:pt x="3607" y="3692"/>
                  </a:lnTo>
                  <a:lnTo>
                    <a:pt x="3600" y="3688"/>
                  </a:lnTo>
                  <a:lnTo>
                    <a:pt x="3591" y="3685"/>
                  </a:lnTo>
                  <a:lnTo>
                    <a:pt x="3584" y="3682"/>
                  </a:lnTo>
                  <a:lnTo>
                    <a:pt x="3574" y="3679"/>
                  </a:lnTo>
                  <a:lnTo>
                    <a:pt x="3572" y="3677"/>
                  </a:lnTo>
                  <a:lnTo>
                    <a:pt x="3573" y="3677"/>
                  </a:lnTo>
                  <a:lnTo>
                    <a:pt x="3575" y="3677"/>
                  </a:lnTo>
                  <a:lnTo>
                    <a:pt x="3578" y="3676"/>
                  </a:lnTo>
                  <a:lnTo>
                    <a:pt x="3581" y="3675"/>
                  </a:lnTo>
                  <a:lnTo>
                    <a:pt x="3581" y="3674"/>
                  </a:lnTo>
                  <a:lnTo>
                    <a:pt x="3579" y="3672"/>
                  </a:lnTo>
                  <a:lnTo>
                    <a:pt x="3581" y="3675"/>
                  </a:lnTo>
                  <a:lnTo>
                    <a:pt x="3583" y="3677"/>
                  </a:lnTo>
                  <a:lnTo>
                    <a:pt x="3584" y="3676"/>
                  </a:lnTo>
                  <a:lnTo>
                    <a:pt x="3586" y="3674"/>
                  </a:lnTo>
                  <a:lnTo>
                    <a:pt x="3588" y="3673"/>
                  </a:lnTo>
                  <a:lnTo>
                    <a:pt x="3590" y="3672"/>
                  </a:lnTo>
                  <a:lnTo>
                    <a:pt x="3591" y="3671"/>
                  </a:lnTo>
                  <a:lnTo>
                    <a:pt x="3594" y="3672"/>
                  </a:lnTo>
                  <a:lnTo>
                    <a:pt x="3594" y="3669"/>
                  </a:lnTo>
                  <a:lnTo>
                    <a:pt x="3594" y="3665"/>
                  </a:lnTo>
                  <a:lnTo>
                    <a:pt x="3590" y="3663"/>
                  </a:lnTo>
                  <a:lnTo>
                    <a:pt x="3588" y="3660"/>
                  </a:lnTo>
                  <a:lnTo>
                    <a:pt x="3583" y="3658"/>
                  </a:lnTo>
                  <a:lnTo>
                    <a:pt x="3579" y="3657"/>
                  </a:lnTo>
                  <a:lnTo>
                    <a:pt x="3574" y="3657"/>
                  </a:lnTo>
                  <a:lnTo>
                    <a:pt x="3572" y="3658"/>
                  </a:lnTo>
                  <a:lnTo>
                    <a:pt x="3568" y="3661"/>
                  </a:lnTo>
                  <a:lnTo>
                    <a:pt x="3564" y="3663"/>
                  </a:lnTo>
                  <a:lnTo>
                    <a:pt x="3561" y="3666"/>
                  </a:lnTo>
                  <a:lnTo>
                    <a:pt x="3559" y="3669"/>
                  </a:lnTo>
                  <a:lnTo>
                    <a:pt x="3555" y="3671"/>
                  </a:lnTo>
                  <a:lnTo>
                    <a:pt x="3550" y="3672"/>
                  </a:lnTo>
                  <a:lnTo>
                    <a:pt x="3545" y="3673"/>
                  </a:lnTo>
                  <a:lnTo>
                    <a:pt x="3539" y="3672"/>
                  </a:lnTo>
                  <a:lnTo>
                    <a:pt x="3539" y="3677"/>
                  </a:lnTo>
                  <a:lnTo>
                    <a:pt x="3539" y="3679"/>
                  </a:lnTo>
                  <a:lnTo>
                    <a:pt x="3539" y="3684"/>
                  </a:lnTo>
                  <a:lnTo>
                    <a:pt x="3539" y="3687"/>
                  </a:lnTo>
                  <a:lnTo>
                    <a:pt x="3539" y="3690"/>
                  </a:lnTo>
                  <a:lnTo>
                    <a:pt x="3539" y="3694"/>
                  </a:lnTo>
                  <a:lnTo>
                    <a:pt x="3539" y="3698"/>
                  </a:lnTo>
                  <a:lnTo>
                    <a:pt x="3538" y="3701"/>
                  </a:lnTo>
                  <a:lnTo>
                    <a:pt x="3537" y="3702"/>
                  </a:lnTo>
                  <a:lnTo>
                    <a:pt x="3535" y="3703"/>
                  </a:lnTo>
                  <a:lnTo>
                    <a:pt x="3533" y="3705"/>
                  </a:lnTo>
                  <a:lnTo>
                    <a:pt x="3531" y="3705"/>
                  </a:lnTo>
                  <a:lnTo>
                    <a:pt x="3529" y="3705"/>
                  </a:lnTo>
                  <a:lnTo>
                    <a:pt x="3528" y="3705"/>
                  </a:lnTo>
                  <a:lnTo>
                    <a:pt x="3526" y="3705"/>
                  </a:lnTo>
                  <a:lnTo>
                    <a:pt x="3524" y="3703"/>
                  </a:lnTo>
                  <a:lnTo>
                    <a:pt x="3522" y="3702"/>
                  </a:lnTo>
                  <a:lnTo>
                    <a:pt x="3520" y="3701"/>
                  </a:lnTo>
                  <a:lnTo>
                    <a:pt x="3518" y="3700"/>
                  </a:lnTo>
                  <a:lnTo>
                    <a:pt x="3517" y="3698"/>
                  </a:lnTo>
                  <a:lnTo>
                    <a:pt x="3515" y="3696"/>
                  </a:lnTo>
                  <a:lnTo>
                    <a:pt x="3512" y="3695"/>
                  </a:lnTo>
                  <a:lnTo>
                    <a:pt x="3511" y="3693"/>
                  </a:lnTo>
                  <a:lnTo>
                    <a:pt x="3509" y="3691"/>
                  </a:lnTo>
                  <a:lnTo>
                    <a:pt x="3508" y="3687"/>
                  </a:lnTo>
                  <a:lnTo>
                    <a:pt x="3508" y="3685"/>
                  </a:lnTo>
                  <a:lnTo>
                    <a:pt x="3508" y="3680"/>
                  </a:lnTo>
                  <a:lnTo>
                    <a:pt x="3509" y="3677"/>
                  </a:lnTo>
                  <a:lnTo>
                    <a:pt x="3512" y="3674"/>
                  </a:lnTo>
                  <a:lnTo>
                    <a:pt x="3515" y="3671"/>
                  </a:lnTo>
                  <a:lnTo>
                    <a:pt x="3518" y="3666"/>
                  </a:lnTo>
                  <a:lnTo>
                    <a:pt x="3520" y="3663"/>
                  </a:lnTo>
                  <a:lnTo>
                    <a:pt x="3523" y="3661"/>
                  </a:lnTo>
                  <a:lnTo>
                    <a:pt x="3528" y="3658"/>
                  </a:lnTo>
                  <a:lnTo>
                    <a:pt x="3534" y="3657"/>
                  </a:lnTo>
                  <a:lnTo>
                    <a:pt x="3540" y="3655"/>
                  </a:lnTo>
                  <a:lnTo>
                    <a:pt x="3546" y="3654"/>
                  </a:lnTo>
                  <a:lnTo>
                    <a:pt x="3550" y="3652"/>
                  </a:lnTo>
                  <a:lnTo>
                    <a:pt x="3552" y="3649"/>
                  </a:lnTo>
                  <a:lnTo>
                    <a:pt x="3551" y="3645"/>
                  </a:lnTo>
                  <a:lnTo>
                    <a:pt x="3548" y="3642"/>
                  </a:lnTo>
                  <a:lnTo>
                    <a:pt x="3542" y="3640"/>
                  </a:lnTo>
                  <a:lnTo>
                    <a:pt x="3537" y="3639"/>
                  </a:lnTo>
                  <a:lnTo>
                    <a:pt x="3530" y="3639"/>
                  </a:lnTo>
                  <a:lnTo>
                    <a:pt x="3523" y="3638"/>
                  </a:lnTo>
                  <a:lnTo>
                    <a:pt x="3517" y="3637"/>
                  </a:lnTo>
                  <a:lnTo>
                    <a:pt x="3509" y="3637"/>
                  </a:lnTo>
                  <a:lnTo>
                    <a:pt x="3505" y="3634"/>
                  </a:lnTo>
                  <a:lnTo>
                    <a:pt x="3504" y="3632"/>
                  </a:lnTo>
                  <a:lnTo>
                    <a:pt x="3504" y="3631"/>
                  </a:lnTo>
                  <a:lnTo>
                    <a:pt x="3502" y="3631"/>
                  </a:lnTo>
                  <a:lnTo>
                    <a:pt x="3502" y="3631"/>
                  </a:lnTo>
                  <a:lnTo>
                    <a:pt x="3502" y="3631"/>
                  </a:lnTo>
                  <a:lnTo>
                    <a:pt x="3501" y="3631"/>
                  </a:lnTo>
                  <a:lnTo>
                    <a:pt x="3501" y="3630"/>
                  </a:lnTo>
                  <a:lnTo>
                    <a:pt x="3501" y="3629"/>
                  </a:lnTo>
                  <a:lnTo>
                    <a:pt x="3500" y="3627"/>
                  </a:lnTo>
                  <a:lnTo>
                    <a:pt x="3500" y="3625"/>
                  </a:lnTo>
                  <a:lnTo>
                    <a:pt x="3501" y="3623"/>
                  </a:lnTo>
                  <a:lnTo>
                    <a:pt x="3504" y="3621"/>
                  </a:lnTo>
                  <a:lnTo>
                    <a:pt x="3506" y="3620"/>
                  </a:lnTo>
                  <a:lnTo>
                    <a:pt x="3508" y="3618"/>
                  </a:lnTo>
                  <a:lnTo>
                    <a:pt x="3511" y="3616"/>
                  </a:lnTo>
                  <a:lnTo>
                    <a:pt x="3513" y="3614"/>
                  </a:lnTo>
                  <a:lnTo>
                    <a:pt x="3515" y="3614"/>
                  </a:lnTo>
                  <a:lnTo>
                    <a:pt x="3515" y="3613"/>
                  </a:lnTo>
                  <a:lnTo>
                    <a:pt x="3515" y="3611"/>
                  </a:lnTo>
                  <a:lnTo>
                    <a:pt x="3515" y="3611"/>
                  </a:lnTo>
                  <a:lnTo>
                    <a:pt x="3515" y="3609"/>
                  </a:lnTo>
                  <a:lnTo>
                    <a:pt x="3515" y="3608"/>
                  </a:lnTo>
                  <a:lnTo>
                    <a:pt x="3516" y="3608"/>
                  </a:lnTo>
                  <a:lnTo>
                    <a:pt x="3516" y="3607"/>
                  </a:lnTo>
                  <a:lnTo>
                    <a:pt x="3516" y="3606"/>
                  </a:lnTo>
                  <a:lnTo>
                    <a:pt x="3516" y="3606"/>
                  </a:lnTo>
                  <a:lnTo>
                    <a:pt x="3517" y="3605"/>
                  </a:lnTo>
                  <a:lnTo>
                    <a:pt x="3517" y="3604"/>
                  </a:lnTo>
                  <a:lnTo>
                    <a:pt x="3517" y="3603"/>
                  </a:lnTo>
                  <a:lnTo>
                    <a:pt x="3518" y="3603"/>
                  </a:lnTo>
                  <a:lnTo>
                    <a:pt x="3518" y="3602"/>
                  </a:lnTo>
                  <a:lnTo>
                    <a:pt x="3518" y="3601"/>
                  </a:lnTo>
                  <a:lnTo>
                    <a:pt x="3518" y="3600"/>
                  </a:lnTo>
                  <a:lnTo>
                    <a:pt x="3517" y="3600"/>
                  </a:lnTo>
                  <a:lnTo>
                    <a:pt x="3517" y="3600"/>
                  </a:lnTo>
                  <a:lnTo>
                    <a:pt x="3518" y="3590"/>
                  </a:lnTo>
                  <a:lnTo>
                    <a:pt x="3517" y="3582"/>
                  </a:lnTo>
                  <a:lnTo>
                    <a:pt x="3513" y="3576"/>
                  </a:lnTo>
                  <a:lnTo>
                    <a:pt x="3509" y="3568"/>
                  </a:lnTo>
                  <a:lnTo>
                    <a:pt x="3505" y="3563"/>
                  </a:lnTo>
                  <a:lnTo>
                    <a:pt x="3498" y="3556"/>
                  </a:lnTo>
                  <a:lnTo>
                    <a:pt x="3493" y="3549"/>
                  </a:lnTo>
                  <a:lnTo>
                    <a:pt x="3486" y="3540"/>
                  </a:lnTo>
                  <a:lnTo>
                    <a:pt x="3486" y="3538"/>
                  </a:lnTo>
                  <a:lnTo>
                    <a:pt x="3483" y="3537"/>
                  </a:lnTo>
                  <a:lnTo>
                    <a:pt x="3480" y="3534"/>
                  </a:lnTo>
                  <a:lnTo>
                    <a:pt x="3478" y="3531"/>
                  </a:lnTo>
                  <a:lnTo>
                    <a:pt x="3476" y="3529"/>
                  </a:lnTo>
                  <a:lnTo>
                    <a:pt x="3475" y="3528"/>
                  </a:lnTo>
                  <a:lnTo>
                    <a:pt x="3473" y="3525"/>
                  </a:lnTo>
                  <a:lnTo>
                    <a:pt x="3471" y="3523"/>
                  </a:lnTo>
                  <a:lnTo>
                    <a:pt x="3468" y="3515"/>
                  </a:lnTo>
                  <a:lnTo>
                    <a:pt x="3464" y="3508"/>
                  </a:lnTo>
                  <a:lnTo>
                    <a:pt x="3458" y="3502"/>
                  </a:lnTo>
                  <a:lnTo>
                    <a:pt x="3452" y="3494"/>
                  </a:lnTo>
                  <a:lnTo>
                    <a:pt x="3445" y="3488"/>
                  </a:lnTo>
                  <a:lnTo>
                    <a:pt x="3437" y="3482"/>
                  </a:lnTo>
                  <a:lnTo>
                    <a:pt x="3428" y="3476"/>
                  </a:lnTo>
                  <a:lnTo>
                    <a:pt x="3419" y="3472"/>
                  </a:lnTo>
                  <a:lnTo>
                    <a:pt x="3408" y="3466"/>
                  </a:lnTo>
                  <a:lnTo>
                    <a:pt x="3400" y="3458"/>
                  </a:lnTo>
                  <a:lnTo>
                    <a:pt x="3393" y="3450"/>
                  </a:lnTo>
                  <a:lnTo>
                    <a:pt x="3387" y="3441"/>
                  </a:lnTo>
                  <a:lnTo>
                    <a:pt x="3380" y="3431"/>
                  </a:lnTo>
                  <a:lnTo>
                    <a:pt x="3372" y="3422"/>
                  </a:lnTo>
                  <a:lnTo>
                    <a:pt x="3362" y="3413"/>
                  </a:lnTo>
                  <a:lnTo>
                    <a:pt x="3349" y="3406"/>
                  </a:lnTo>
                  <a:lnTo>
                    <a:pt x="3344" y="3403"/>
                  </a:lnTo>
                  <a:lnTo>
                    <a:pt x="3338" y="3402"/>
                  </a:lnTo>
                  <a:lnTo>
                    <a:pt x="3333" y="3400"/>
                  </a:lnTo>
                  <a:lnTo>
                    <a:pt x="3327" y="3398"/>
                  </a:lnTo>
                  <a:lnTo>
                    <a:pt x="3323" y="3396"/>
                  </a:lnTo>
                  <a:lnTo>
                    <a:pt x="3317" y="3394"/>
                  </a:lnTo>
                  <a:lnTo>
                    <a:pt x="3313" y="3391"/>
                  </a:lnTo>
                  <a:lnTo>
                    <a:pt x="3309" y="3387"/>
                  </a:lnTo>
                  <a:lnTo>
                    <a:pt x="3306" y="3386"/>
                  </a:lnTo>
                  <a:lnTo>
                    <a:pt x="3304" y="3386"/>
                  </a:lnTo>
                  <a:lnTo>
                    <a:pt x="3302" y="3387"/>
                  </a:lnTo>
                  <a:lnTo>
                    <a:pt x="3299" y="3387"/>
                  </a:lnTo>
                  <a:lnTo>
                    <a:pt x="3297" y="3388"/>
                  </a:lnTo>
                  <a:lnTo>
                    <a:pt x="3294" y="3389"/>
                  </a:lnTo>
                  <a:lnTo>
                    <a:pt x="3293" y="3389"/>
                  </a:lnTo>
                  <a:lnTo>
                    <a:pt x="3291" y="3389"/>
                  </a:lnTo>
                  <a:lnTo>
                    <a:pt x="3279" y="3382"/>
                  </a:lnTo>
                  <a:lnTo>
                    <a:pt x="3266" y="3375"/>
                  </a:lnTo>
                  <a:lnTo>
                    <a:pt x="3254" y="3367"/>
                  </a:lnTo>
                  <a:lnTo>
                    <a:pt x="3242" y="3361"/>
                  </a:lnTo>
                  <a:lnTo>
                    <a:pt x="3231" y="3354"/>
                  </a:lnTo>
                  <a:lnTo>
                    <a:pt x="3217" y="3348"/>
                  </a:lnTo>
                  <a:lnTo>
                    <a:pt x="3206" y="3341"/>
                  </a:lnTo>
                  <a:lnTo>
                    <a:pt x="3191" y="3334"/>
                  </a:lnTo>
                  <a:lnTo>
                    <a:pt x="3190" y="3333"/>
                  </a:lnTo>
                  <a:lnTo>
                    <a:pt x="3188" y="3332"/>
                  </a:lnTo>
                  <a:lnTo>
                    <a:pt x="3188" y="3330"/>
                  </a:lnTo>
                  <a:lnTo>
                    <a:pt x="3188" y="3327"/>
                  </a:lnTo>
                  <a:lnTo>
                    <a:pt x="3188" y="3324"/>
                  </a:lnTo>
                  <a:lnTo>
                    <a:pt x="3188" y="3322"/>
                  </a:lnTo>
                  <a:lnTo>
                    <a:pt x="3190" y="3319"/>
                  </a:lnTo>
                  <a:lnTo>
                    <a:pt x="3190" y="3316"/>
                  </a:lnTo>
                  <a:lnTo>
                    <a:pt x="3187" y="3317"/>
                  </a:lnTo>
                  <a:lnTo>
                    <a:pt x="3185" y="3316"/>
                  </a:lnTo>
                  <a:lnTo>
                    <a:pt x="3183" y="3316"/>
                  </a:lnTo>
                  <a:lnTo>
                    <a:pt x="3181" y="3315"/>
                  </a:lnTo>
                  <a:lnTo>
                    <a:pt x="3180" y="3315"/>
                  </a:lnTo>
                  <a:lnTo>
                    <a:pt x="3177" y="3314"/>
                  </a:lnTo>
                  <a:lnTo>
                    <a:pt x="3176" y="3314"/>
                  </a:lnTo>
                  <a:lnTo>
                    <a:pt x="3175" y="3316"/>
                  </a:lnTo>
                  <a:lnTo>
                    <a:pt x="3175" y="3318"/>
                  </a:lnTo>
                  <a:lnTo>
                    <a:pt x="3174" y="3320"/>
                  </a:lnTo>
                  <a:lnTo>
                    <a:pt x="3173" y="3323"/>
                  </a:lnTo>
                  <a:lnTo>
                    <a:pt x="3173" y="3324"/>
                  </a:lnTo>
                  <a:lnTo>
                    <a:pt x="3172" y="3326"/>
                  </a:lnTo>
                  <a:lnTo>
                    <a:pt x="3170" y="3328"/>
                  </a:lnTo>
                  <a:lnTo>
                    <a:pt x="3169" y="3328"/>
                  </a:lnTo>
                  <a:lnTo>
                    <a:pt x="3158" y="3328"/>
                  </a:lnTo>
                  <a:lnTo>
                    <a:pt x="3150" y="3325"/>
                  </a:lnTo>
                  <a:lnTo>
                    <a:pt x="3141" y="3323"/>
                  </a:lnTo>
                  <a:lnTo>
                    <a:pt x="3133" y="3317"/>
                  </a:lnTo>
                  <a:lnTo>
                    <a:pt x="3126" y="3312"/>
                  </a:lnTo>
                  <a:lnTo>
                    <a:pt x="3118" y="3308"/>
                  </a:lnTo>
                  <a:lnTo>
                    <a:pt x="3109" y="3303"/>
                  </a:lnTo>
                  <a:lnTo>
                    <a:pt x="3100" y="3300"/>
                  </a:lnTo>
                  <a:lnTo>
                    <a:pt x="3093" y="3297"/>
                  </a:lnTo>
                  <a:lnTo>
                    <a:pt x="3088" y="3293"/>
                  </a:lnTo>
                  <a:lnTo>
                    <a:pt x="3084" y="3288"/>
                  </a:lnTo>
                  <a:lnTo>
                    <a:pt x="3078" y="3283"/>
                  </a:lnTo>
                  <a:lnTo>
                    <a:pt x="3075" y="3278"/>
                  </a:lnTo>
                  <a:lnTo>
                    <a:pt x="3069" y="3275"/>
                  </a:lnTo>
                  <a:lnTo>
                    <a:pt x="3063" y="3272"/>
                  </a:lnTo>
                  <a:lnTo>
                    <a:pt x="3055" y="3270"/>
                  </a:lnTo>
                  <a:lnTo>
                    <a:pt x="3050" y="3271"/>
                  </a:lnTo>
                  <a:lnTo>
                    <a:pt x="3044" y="3273"/>
                  </a:lnTo>
                  <a:lnTo>
                    <a:pt x="3040" y="3276"/>
                  </a:lnTo>
                  <a:lnTo>
                    <a:pt x="3035" y="3279"/>
                  </a:lnTo>
                  <a:lnTo>
                    <a:pt x="3030" y="3282"/>
                  </a:lnTo>
                  <a:lnTo>
                    <a:pt x="3026" y="3284"/>
                  </a:lnTo>
                  <a:lnTo>
                    <a:pt x="3021" y="3285"/>
                  </a:lnTo>
                  <a:lnTo>
                    <a:pt x="3015" y="3284"/>
                  </a:lnTo>
                  <a:lnTo>
                    <a:pt x="3011" y="3281"/>
                  </a:lnTo>
                  <a:lnTo>
                    <a:pt x="3008" y="3277"/>
                  </a:lnTo>
                  <a:lnTo>
                    <a:pt x="3010" y="3275"/>
                  </a:lnTo>
                  <a:lnTo>
                    <a:pt x="3011" y="3271"/>
                  </a:lnTo>
                  <a:lnTo>
                    <a:pt x="3015" y="3268"/>
                  </a:lnTo>
                  <a:lnTo>
                    <a:pt x="3021" y="3264"/>
                  </a:lnTo>
                  <a:lnTo>
                    <a:pt x="3024" y="3261"/>
                  </a:lnTo>
                  <a:lnTo>
                    <a:pt x="3030" y="3259"/>
                  </a:lnTo>
                  <a:lnTo>
                    <a:pt x="3026" y="3259"/>
                  </a:lnTo>
                  <a:lnTo>
                    <a:pt x="3024" y="3259"/>
                  </a:lnTo>
                  <a:lnTo>
                    <a:pt x="3024" y="3258"/>
                  </a:lnTo>
                  <a:lnTo>
                    <a:pt x="3024" y="3257"/>
                  </a:lnTo>
                  <a:lnTo>
                    <a:pt x="3024" y="3256"/>
                  </a:lnTo>
                  <a:lnTo>
                    <a:pt x="3025" y="3254"/>
                  </a:lnTo>
                  <a:lnTo>
                    <a:pt x="3025" y="3253"/>
                  </a:lnTo>
                  <a:lnTo>
                    <a:pt x="3024" y="3253"/>
                  </a:lnTo>
                  <a:lnTo>
                    <a:pt x="3021" y="3253"/>
                  </a:lnTo>
                  <a:lnTo>
                    <a:pt x="3017" y="3253"/>
                  </a:lnTo>
                  <a:lnTo>
                    <a:pt x="3012" y="3253"/>
                  </a:lnTo>
                  <a:lnTo>
                    <a:pt x="3008" y="3253"/>
                  </a:lnTo>
                  <a:lnTo>
                    <a:pt x="3004" y="3253"/>
                  </a:lnTo>
                  <a:lnTo>
                    <a:pt x="3001" y="3253"/>
                  </a:lnTo>
                  <a:lnTo>
                    <a:pt x="2999" y="3254"/>
                  </a:lnTo>
                  <a:lnTo>
                    <a:pt x="2996" y="3256"/>
                  </a:lnTo>
                  <a:lnTo>
                    <a:pt x="2993" y="3261"/>
                  </a:lnTo>
                  <a:lnTo>
                    <a:pt x="2991" y="3266"/>
                  </a:lnTo>
                  <a:lnTo>
                    <a:pt x="2991" y="3270"/>
                  </a:lnTo>
                  <a:lnTo>
                    <a:pt x="2991" y="3275"/>
                  </a:lnTo>
                  <a:lnTo>
                    <a:pt x="2991" y="3280"/>
                  </a:lnTo>
                  <a:lnTo>
                    <a:pt x="2992" y="3285"/>
                  </a:lnTo>
                  <a:lnTo>
                    <a:pt x="2992" y="3290"/>
                  </a:lnTo>
                  <a:lnTo>
                    <a:pt x="2992" y="3294"/>
                  </a:lnTo>
                  <a:lnTo>
                    <a:pt x="2991" y="3295"/>
                  </a:lnTo>
                  <a:lnTo>
                    <a:pt x="2990" y="3296"/>
                  </a:lnTo>
                  <a:lnTo>
                    <a:pt x="2986" y="3296"/>
                  </a:lnTo>
                  <a:lnTo>
                    <a:pt x="2984" y="3296"/>
                  </a:lnTo>
                  <a:lnTo>
                    <a:pt x="2980" y="3296"/>
                  </a:lnTo>
                  <a:lnTo>
                    <a:pt x="2977" y="3296"/>
                  </a:lnTo>
                  <a:lnTo>
                    <a:pt x="2974" y="3297"/>
                  </a:lnTo>
                  <a:lnTo>
                    <a:pt x="2973" y="3297"/>
                  </a:lnTo>
                  <a:lnTo>
                    <a:pt x="2971" y="3298"/>
                  </a:lnTo>
                  <a:lnTo>
                    <a:pt x="2970" y="3299"/>
                  </a:lnTo>
                  <a:lnTo>
                    <a:pt x="2967" y="3299"/>
                  </a:lnTo>
                  <a:lnTo>
                    <a:pt x="2966" y="3298"/>
                  </a:lnTo>
                  <a:lnTo>
                    <a:pt x="2963" y="3298"/>
                  </a:lnTo>
                  <a:lnTo>
                    <a:pt x="2962" y="3298"/>
                  </a:lnTo>
                  <a:lnTo>
                    <a:pt x="2960" y="3297"/>
                  </a:lnTo>
                  <a:lnTo>
                    <a:pt x="2953" y="3293"/>
                  </a:lnTo>
                  <a:lnTo>
                    <a:pt x="2946" y="3289"/>
                  </a:lnTo>
                  <a:lnTo>
                    <a:pt x="2938" y="3287"/>
                  </a:lnTo>
                  <a:lnTo>
                    <a:pt x="2932" y="3285"/>
                  </a:lnTo>
                  <a:lnTo>
                    <a:pt x="2923" y="3284"/>
                  </a:lnTo>
                  <a:lnTo>
                    <a:pt x="2915" y="3282"/>
                  </a:lnTo>
                  <a:lnTo>
                    <a:pt x="2907" y="3280"/>
                  </a:lnTo>
                  <a:lnTo>
                    <a:pt x="2900" y="3275"/>
                  </a:lnTo>
                  <a:lnTo>
                    <a:pt x="2903" y="3274"/>
                  </a:lnTo>
                  <a:lnTo>
                    <a:pt x="2905" y="3272"/>
                  </a:lnTo>
                  <a:lnTo>
                    <a:pt x="2907" y="3269"/>
                  </a:lnTo>
                  <a:lnTo>
                    <a:pt x="2910" y="3267"/>
                  </a:lnTo>
                  <a:lnTo>
                    <a:pt x="2912" y="3265"/>
                  </a:lnTo>
                  <a:lnTo>
                    <a:pt x="2914" y="3262"/>
                  </a:lnTo>
                  <a:lnTo>
                    <a:pt x="2915" y="3261"/>
                  </a:lnTo>
                  <a:lnTo>
                    <a:pt x="2917" y="3259"/>
                  </a:lnTo>
                  <a:lnTo>
                    <a:pt x="2921" y="3253"/>
                  </a:lnTo>
                  <a:lnTo>
                    <a:pt x="2922" y="3245"/>
                  </a:lnTo>
                  <a:lnTo>
                    <a:pt x="2921" y="3238"/>
                  </a:lnTo>
                  <a:lnTo>
                    <a:pt x="2918" y="3232"/>
                  </a:lnTo>
                  <a:lnTo>
                    <a:pt x="2916" y="3225"/>
                  </a:lnTo>
                  <a:lnTo>
                    <a:pt x="2911" y="3219"/>
                  </a:lnTo>
                  <a:lnTo>
                    <a:pt x="2906" y="3213"/>
                  </a:lnTo>
                  <a:lnTo>
                    <a:pt x="2901" y="3206"/>
                  </a:lnTo>
                  <a:lnTo>
                    <a:pt x="2895" y="3200"/>
                  </a:lnTo>
                  <a:lnTo>
                    <a:pt x="2888" y="3194"/>
                  </a:lnTo>
                  <a:lnTo>
                    <a:pt x="2881" y="3188"/>
                  </a:lnTo>
                  <a:lnTo>
                    <a:pt x="2871" y="3183"/>
                  </a:lnTo>
                  <a:lnTo>
                    <a:pt x="2862" y="3178"/>
                  </a:lnTo>
                  <a:lnTo>
                    <a:pt x="2852" y="3174"/>
                  </a:lnTo>
                  <a:lnTo>
                    <a:pt x="2842" y="3170"/>
                  </a:lnTo>
                  <a:lnTo>
                    <a:pt x="2833" y="3167"/>
                  </a:lnTo>
                  <a:lnTo>
                    <a:pt x="2819" y="3164"/>
                  </a:lnTo>
                  <a:lnTo>
                    <a:pt x="2803" y="3162"/>
                  </a:lnTo>
                  <a:lnTo>
                    <a:pt x="2787" y="3163"/>
                  </a:lnTo>
                  <a:lnTo>
                    <a:pt x="2771" y="3164"/>
                  </a:lnTo>
                  <a:lnTo>
                    <a:pt x="2754" y="3167"/>
                  </a:lnTo>
                  <a:lnTo>
                    <a:pt x="2738" y="3167"/>
                  </a:lnTo>
                  <a:lnTo>
                    <a:pt x="2722" y="3169"/>
                  </a:lnTo>
                  <a:lnTo>
                    <a:pt x="2705" y="3168"/>
                  </a:lnTo>
                  <a:lnTo>
                    <a:pt x="2690" y="3167"/>
                  </a:lnTo>
                  <a:lnTo>
                    <a:pt x="2676" y="3166"/>
                  </a:lnTo>
                  <a:lnTo>
                    <a:pt x="2661" y="3164"/>
                  </a:lnTo>
                  <a:lnTo>
                    <a:pt x="2647" y="3162"/>
                  </a:lnTo>
                  <a:lnTo>
                    <a:pt x="2632" y="3160"/>
                  </a:lnTo>
                  <a:lnTo>
                    <a:pt x="2617" y="3158"/>
                  </a:lnTo>
                  <a:lnTo>
                    <a:pt x="2603" y="3154"/>
                  </a:lnTo>
                  <a:lnTo>
                    <a:pt x="2588" y="3151"/>
                  </a:lnTo>
                  <a:lnTo>
                    <a:pt x="2573" y="3147"/>
                  </a:lnTo>
                  <a:lnTo>
                    <a:pt x="2559" y="3143"/>
                  </a:lnTo>
                  <a:lnTo>
                    <a:pt x="2545" y="3137"/>
                  </a:lnTo>
                  <a:lnTo>
                    <a:pt x="2531" y="3132"/>
                  </a:lnTo>
                  <a:lnTo>
                    <a:pt x="2518" y="3127"/>
                  </a:lnTo>
                  <a:lnTo>
                    <a:pt x="2505" y="3121"/>
                  </a:lnTo>
                  <a:lnTo>
                    <a:pt x="2491" y="3116"/>
                  </a:lnTo>
                  <a:lnTo>
                    <a:pt x="2477" y="3111"/>
                  </a:lnTo>
                  <a:lnTo>
                    <a:pt x="2475" y="3109"/>
                  </a:lnTo>
                  <a:lnTo>
                    <a:pt x="2474" y="3105"/>
                  </a:lnTo>
                  <a:lnTo>
                    <a:pt x="2473" y="3103"/>
                  </a:lnTo>
                  <a:lnTo>
                    <a:pt x="2472" y="3098"/>
                  </a:lnTo>
                  <a:lnTo>
                    <a:pt x="2470" y="3095"/>
                  </a:lnTo>
                  <a:lnTo>
                    <a:pt x="2466" y="3091"/>
                  </a:lnTo>
                  <a:lnTo>
                    <a:pt x="2462" y="3088"/>
                  </a:lnTo>
                  <a:lnTo>
                    <a:pt x="2454" y="3088"/>
                  </a:lnTo>
                  <a:lnTo>
                    <a:pt x="2455" y="3086"/>
                  </a:lnTo>
                  <a:lnTo>
                    <a:pt x="2455" y="3084"/>
                  </a:lnTo>
                  <a:lnTo>
                    <a:pt x="2455" y="3082"/>
                  </a:lnTo>
                  <a:lnTo>
                    <a:pt x="2454" y="3080"/>
                  </a:lnTo>
                  <a:lnTo>
                    <a:pt x="2453" y="3080"/>
                  </a:lnTo>
                  <a:lnTo>
                    <a:pt x="2451" y="3078"/>
                  </a:lnTo>
                  <a:lnTo>
                    <a:pt x="2450" y="3077"/>
                  </a:lnTo>
                  <a:lnTo>
                    <a:pt x="2448" y="3076"/>
                  </a:lnTo>
                  <a:lnTo>
                    <a:pt x="2435" y="3069"/>
                  </a:lnTo>
                  <a:lnTo>
                    <a:pt x="2422" y="3061"/>
                  </a:lnTo>
                  <a:lnTo>
                    <a:pt x="2410" y="3054"/>
                  </a:lnTo>
                  <a:lnTo>
                    <a:pt x="2399" y="3046"/>
                  </a:lnTo>
                  <a:lnTo>
                    <a:pt x="2387" y="3039"/>
                  </a:lnTo>
                  <a:lnTo>
                    <a:pt x="2374" y="3032"/>
                  </a:lnTo>
                  <a:lnTo>
                    <a:pt x="2359" y="3026"/>
                  </a:lnTo>
                  <a:lnTo>
                    <a:pt x="2344" y="3022"/>
                  </a:lnTo>
                  <a:lnTo>
                    <a:pt x="2335" y="3020"/>
                  </a:lnTo>
                  <a:lnTo>
                    <a:pt x="2325" y="3018"/>
                  </a:lnTo>
                  <a:lnTo>
                    <a:pt x="2317" y="3016"/>
                  </a:lnTo>
                  <a:lnTo>
                    <a:pt x="2307" y="3014"/>
                  </a:lnTo>
                  <a:lnTo>
                    <a:pt x="2297" y="3012"/>
                  </a:lnTo>
                  <a:lnTo>
                    <a:pt x="2289" y="3010"/>
                  </a:lnTo>
                  <a:lnTo>
                    <a:pt x="2280" y="3010"/>
                  </a:lnTo>
                  <a:lnTo>
                    <a:pt x="2270" y="3010"/>
                  </a:lnTo>
                  <a:lnTo>
                    <a:pt x="2267" y="3010"/>
                  </a:lnTo>
                  <a:lnTo>
                    <a:pt x="2263" y="3010"/>
                  </a:lnTo>
                  <a:lnTo>
                    <a:pt x="2261" y="3011"/>
                  </a:lnTo>
                  <a:lnTo>
                    <a:pt x="2258" y="3012"/>
                  </a:lnTo>
                  <a:lnTo>
                    <a:pt x="2255" y="3013"/>
                  </a:lnTo>
                  <a:lnTo>
                    <a:pt x="2251" y="3015"/>
                  </a:lnTo>
                  <a:lnTo>
                    <a:pt x="2248" y="3016"/>
                  </a:lnTo>
                  <a:lnTo>
                    <a:pt x="2244" y="3017"/>
                  </a:lnTo>
                  <a:lnTo>
                    <a:pt x="2240" y="3018"/>
                  </a:lnTo>
                  <a:lnTo>
                    <a:pt x="2237" y="3017"/>
                  </a:lnTo>
                  <a:lnTo>
                    <a:pt x="2234" y="3017"/>
                  </a:lnTo>
                  <a:lnTo>
                    <a:pt x="2230" y="3016"/>
                  </a:lnTo>
                  <a:lnTo>
                    <a:pt x="2227" y="3015"/>
                  </a:lnTo>
                  <a:lnTo>
                    <a:pt x="2222" y="3015"/>
                  </a:lnTo>
                  <a:lnTo>
                    <a:pt x="2218" y="3014"/>
                  </a:lnTo>
                  <a:lnTo>
                    <a:pt x="2215" y="3015"/>
                  </a:lnTo>
                  <a:lnTo>
                    <a:pt x="2218" y="3013"/>
                  </a:lnTo>
                  <a:lnTo>
                    <a:pt x="2210" y="3010"/>
                  </a:lnTo>
                  <a:lnTo>
                    <a:pt x="2195" y="3010"/>
                  </a:lnTo>
                  <a:lnTo>
                    <a:pt x="2177" y="3010"/>
                  </a:lnTo>
                  <a:lnTo>
                    <a:pt x="2157" y="3010"/>
                  </a:lnTo>
                  <a:lnTo>
                    <a:pt x="2141" y="3011"/>
                  </a:lnTo>
                  <a:lnTo>
                    <a:pt x="2130" y="3012"/>
                  </a:lnTo>
                  <a:lnTo>
                    <a:pt x="2130" y="3013"/>
                  </a:lnTo>
                  <a:lnTo>
                    <a:pt x="2130" y="3013"/>
                  </a:lnTo>
                  <a:lnTo>
                    <a:pt x="2129" y="3011"/>
                  </a:lnTo>
                  <a:lnTo>
                    <a:pt x="2127" y="3010"/>
                  </a:lnTo>
                  <a:lnTo>
                    <a:pt x="2127" y="3008"/>
                  </a:lnTo>
                  <a:lnTo>
                    <a:pt x="2127" y="3006"/>
                  </a:lnTo>
                  <a:lnTo>
                    <a:pt x="2126" y="3005"/>
                  </a:lnTo>
                  <a:lnTo>
                    <a:pt x="2126" y="3004"/>
                  </a:lnTo>
                  <a:lnTo>
                    <a:pt x="2125" y="3003"/>
                  </a:lnTo>
                  <a:lnTo>
                    <a:pt x="2089" y="3001"/>
                  </a:lnTo>
                  <a:lnTo>
                    <a:pt x="2055" y="2999"/>
                  </a:lnTo>
                  <a:lnTo>
                    <a:pt x="2022" y="2997"/>
                  </a:lnTo>
                  <a:lnTo>
                    <a:pt x="1989" y="2997"/>
                  </a:lnTo>
                  <a:lnTo>
                    <a:pt x="1954" y="2998"/>
                  </a:lnTo>
                  <a:lnTo>
                    <a:pt x="1920" y="3000"/>
                  </a:lnTo>
                  <a:lnTo>
                    <a:pt x="1885" y="3002"/>
                  </a:lnTo>
                  <a:lnTo>
                    <a:pt x="1850" y="3006"/>
                  </a:lnTo>
                  <a:lnTo>
                    <a:pt x="1847" y="3007"/>
                  </a:lnTo>
                  <a:lnTo>
                    <a:pt x="1843" y="3007"/>
                  </a:lnTo>
                  <a:lnTo>
                    <a:pt x="1840" y="3007"/>
                  </a:lnTo>
                  <a:lnTo>
                    <a:pt x="1836" y="3006"/>
                  </a:lnTo>
                  <a:lnTo>
                    <a:pt x="1834" y="3005"/>
                  </a:lnTo>
                  <a:lnTo>
                    <a:pt x="1830" y="3005"/>
                  </a:lnTo>
                  <a:lnTo>
                    <a:pt x="1828" y="3003"/>
                  </a:lnTo>
                  <a:lnTo>
                    <a:pt x="1825" y="3001"/>
                  </a:lnTo>
                  <a:lnTo>
                    <a:pt x="1820" y="2993"/>
                  </a:lnTo>
                  <a:lnTo>
                    <a:pt x="1813" y="2985"/>
                  </a:lnTo>
                  <a:lnTo>
                    <a:pt x="1805" y="2977"/>
                  </a:lnTo>
                  <a:lnTo>
                    <a:pt x="1795" y="2970"/>
                  </a:lnTo>
                  <a:lnTo>
                    <a:pt x="1784" y="2964"/>
                  </a:lnTo>
                  <a:lnTo>
                    <a:pt x="1770" y="2962"/>
                  </a:lnTo>
                  <a:lnTo>
                    <a:pt x="1757" y="2960"/>
                  </a:lnTo>
                  <a:lnTo>
                    <a:pt x="1739" y="2962"/>
                  </a:lnTo>
                  <a:lnTo>
                    <a:pt x="1735" y="2962"/>
                  </a:lnTo>
                  <a:lnTo>
                    <a:pt x="1732" y="2962"/>
                  </a:lnTo>
                  <a:lnTo>
                    <a:pt x="1728" y="2960"/>
                  </a:lnTo>
                  <a:lnTo>
                    <a:pt x="1727" y="2957"/>
                  </a:lnTo>
                  <a:lnTo>
                    <a:pt x="1724" y="2954"/>
                  </a:lnTo>
                  <a:lnTo>
                    <a:pt x="1723" y="2950"/>
                  </a:lnTo>
                  <a:lnTo>
                    <a:pt x="1721" y="2947"/>
                  </a:lnTo>
                  <a:lnTo>
                    <a:pt x="1721" y="2945"/>
                  </a:lnTo>
                  <a:lnTo>
                    <a:pt x="1725" y="2943"/>
                  </a:lnTo>
                  <a:lnTo>
                    <a:pt x="1729" y="2942"/>
                  </a:lnTo>
                  <a:lnTo>
                    <a:pt x="1734" y="2939"/>
                  </a:lnTo>
                  <a:lnTo>
                    <a:pt x="1739" y="2937"/>
                  </a:lnTo>
                  <a:lnTo>
                    <a:pt x="1743" y="2935"/>
                  </a:lnTo>
                  <a:lnTo>
                    <a:pt x="1746" y="2932"/>
                  </a:lnTo>
                  <a:lnTo>
                    <a:pt x="1750" y="2930"/>
                  </a:lnTo>
                  <a:lnTo>
                    <a:pt x="1754" y="2928"/>
                  </a:lnTo>
                  <a:lnTo>
                    <a:pt x="1757" y="2921"/>
                  </a:lnTo>
                  <a:lnTo>
                    <a:pt x="1758" y="2914"/>
                  </a:lnTo>
                  <a:lnTo>
                    <a:pt x="1757" y="2907"/>
                  </a:lnTo>
                  <a:lnTo>
                    <a:pt x="1754" y="2899"/>
                  </a:lnTo>
                  <a:lnTo>
                    <a:pt x="1751" y="2891"/>
                  </a:lnTo>
                  <a:lnTo>
                    <a:pt x="1750" y="2883"/>
                  </a:lnTo>
                  <a:lnTo>
                    <a:pt x="1751" y="2875"/>
                  </a:lnTo>
                  <a:lnTo>
                    <a:pt x="1756" y="2868"/>
                  </a:lnTo>
                  <a:lnTo>
                    <a:pt x="1758" y="2867"/>
                  </a:lnTo>
                  <a:lnTo>
                    <a:pt x="1761" y="2865"/>
                  </a:lnTo>
                  <a:lnTo>
                    <a:pt x="1763" y="2862"/>
                  </a:lnTo>
                  <a:lnTo>
                    <a:pt x="1766" y="2861"/>
                  </a:lnTo>
                  <a:lnTo>
                    <a:pt x="1769" y="2859"/>
                  </a:lnTo>
                  <a:lnTo>
                    <a:pt x="1772" y="2857"/>
                  </a:lnTo>
                  <a:lnTo>
                    <a:pt x="1773" y="2854"/>
                  </a:lnTo>
                  <a:lnTo>
                    <a:pt x="1773" y="2852"/>
                  </a:lnTo>
                  <a:lnTo>
                    <a:pt x="1770" y="2847"/>
                  </a:lnTo>
                  <a:lnTo>
                    <a:pt x="1765" y="2844"/>
                  </a:lnTo>
                  <a:lnTo>
                    <a:pt x="1761" y="2839"/>
                  </a:lnTo>
                  <a:lnTo>
                    <a:pt x="1754" y="2836"/>
                  </a:lnTo>
                  <a:lnTo>
                    <a:pt x="1747" y="2833"/>
                  </a:lnTo>
                  <a:lnTo>
                    <a:pt x="1742" y="2830"/>
                  </a:lnTo>
                  <a:lnTo>
                    <a:pt x="1736" y="2827"/>
                  </a:lnTo>
                  <a:lnTo>
                    <a:pt x="1735" y="2823"/>
                  </a:lnTo>
                  <a:lnTo>
                    <a:pt x="1735" y="2816"/>
                  </a:lnTo>
                  <a:lnTo>
                    <a:pt x="1736" y="2809"/>
                  </a:lnTo>
                  <a:lnTo>
                    <a:pt x="1740" y="2801"/>
                  </a:lnTo>
                  <a:lnTo>
                    <a:pt x="1743" y="2794"/>
                  </a:lnTo>
                  <a:lnTo>
                    <a:pt x="1747" y="2786"/>
                  </a:lnTo>
                  <a:lnTo>
                    <a:pt x="1754" y="2778"/>
                  </a:lnTo>
                  <a:lnTo>
                    <a:pt x="1761" y="2770"/>
                  </a:lnTo>
                  <a:lnTo>
                    <a:pt x="1766" y="2762"/>
                  </a:lnTo>
                  <a:lnTo>
                    <a:pt x="1770" y="2757"/>
                  </a:lnTo>
                  <a:lnTo>
                    <a:pt x="1770" y="2752"/>
                  </a:lnTo>
                  <a:lnTo>
                    <a:pt x="1769" y="2747"/>
                  </a:lnTo>
                  <a:lnTo>
                    <a:pt x="1766" y="2741"/>
                  </a:lnTo>
                  <a:lnTo>
                    <a:pt x="1763" y="2737"/>
                  </a:lnTo>
                  <a:lnTo>
                    <a:pt x="1760" y="2733"/>
                  </a:lnTo>
                  <a:lnTo>
                    <a:pt x="1754" y="2727"/>
                  </a:lnTo>
                  <a:lnTo>
                    <a:pt x="1751" y="2725"/>
                  </a:lnTo>
                  <a:lnTo>
                    <a:pt x="1740" y="2717"/>
                  </a:lnTo>
                  <a:lnTo>
                    <a:pt x="1728" y="2714"/>
                  </a:lnTo>
                  <a:lnTo>
                    <a:pt x="1713" y="2711"/>
                  </a:lnTo>
                  <a:lnTo>
                    <a:pt x="1698" y="2709"/>
                  </a:lnTo>
                  <a:lnTo>
                    <a:pt x="1681" y="2709"/>
                  </a:lnTo>
                  <a:lnTo>
                    <a:pt x="1666" y="2706"/>
                  </a:lnTo>
                  <a:lnTo>
                    <a:pt x="1650" y="2703"/>
                  </a:lnTo>
                  <a:lnTo>
                    <a:pt x="1635" y="2699"/>
                  </a:lnTo>
                  <a:lnTo>
                    <a:pt x="1628" y="2695"/>
                  </a:lnTo>
                  <a:lnTo>
                    <a:pt x="1622" y="2691"/>
                  </a:lnTo>
                  <a:lnTo>
                    <a:pt x="1617" y="2686"/>
                  </a:lnTo>
                  <a:lnTo>
                    <a:pt x="1614" y="2681"/>
                  </a:lnTo>
                  <a:lnTo>
                    <a:pt x="1613" y="2676"/>
                  </a:lnTo>
                  <a:lnTo>
                    <a:pt x="1614" y="2670"/>
                  </a:lnTo>
                  <a:lnTo>
                    <a:pt x="1617" y="2664"/>
                  </a:lnTo>
                  <a:lnTo>
                    <a:pt x="1624" y="2659"/>
                  </a:lnTo>
                  <a:lnTo>
                    <a:pt x="1624" y="2659"/>
                  </a:lnTo>
                  <a:lnTo>
                    <a:pt x="1625" y="2657"/>
                  </a:lnTo>
                  <a:lnTo>
                    <a:pt x="1627" y="2655"/>
                  </a:lnTo>
                  <a:lnTo>
                    <a:pt x="1629" y="2654"/>
                  </a:lnTo>
                  <a:lnTo>
                    <a:pt x="1632" y="2652"/>
                  </a:lnTo>
                  <a:lnTo>
                    <a:pt x="1635" y="2651"/>
                  </a:lnTo>
                  <a:lnTo>
                    <a:pt x="1639" y="2651"/>
                  </a:lnTo>
                  <a:lnTo>
                    <a:pt x="1644" y="2654"/>
                  </a:lnTo>
                  <a:lnTo>
                    <a:pt x="1648" y="2658"/>
                  </a:lnTo>
                  <a:lnTo>
                    <a:pt x="1655" y="2662"/>
                  </a:lnTo>
                  <a:lnTo>
                    <a:pt x="1658" y="2667"/>
                  </a:lnTo>
                  <a:lnTo>
                    <a:pt x="1662" y="2671"/>
                  </a:lnTo>
                  <a:lnTo>
                    <a:pt x="1666" y="2675"/>
                  </a:lnTo>
                  <a:lnTo>
                    <a:pt x="1672" y="2677"/>
                  </a:lnTo>
                  <a:lnTo>
                    <a:pt x="1680" y="2678"/>
                  </a:lnTo>
                  <a:lnTo>
                    <a:pt x="1690" y="2678"/>
                  </a:lnTo>
                  <a:lnTo>
                    <a:pt x="1688" y="2671"/>
                  </a:lnTo>
                  <a:lnTo>
                    <a:pt x="1683" y="2665"/>
                  </a:lnTo>
                  <a:lnTo>
                    <a:pt x="1678" y="2660"/>
                  </a:lnTo>
                  <a:lnTo>
                    <a:pt x="1673" y="2654"/>
                  </a:lnTo>
                  <a:lnTo>
                    <a:pt x="1666" y="2649"/>
                  </a:lnTo>
                  <a:lnTo>
                    <a:pt x="1659" y="2645"/>
                  </a:lnTo>
                  <a:lnTo>
                    <a:pt x="1654" y="2640"/>
                  </a:lnTo>
                  <a:lnTo>
                    <a:pt x="1647" y="2635"/>
                  </a:lnTo>
                  <a:lnTo>
                    <a:pt x="1645" y="2632"/>
                  </a:lnTo>
                  <a:lnTo>
                    <a:pt x="1643" y="2631"/>
                  </a:lnTo>
                  <a:lnTo>
                    <a:pt x="1640" y="2628"/>
                  </a:lnTo>
                  <a:lnTo>
                    <a:pt x="1637" y="2626"/>
                  </a:lnTo>
                  <a:lnTo>
                    <a:pt x="1636" y="2623"/>
                  </a:lnTo>
                  <a:lnTo>
                    <a:pt x="1634" y="2620"/>
                  </a:lnTo>
                  <a:lnTo>
                    <a:pt x="1633" y="2617"/>
                  </a:lnTo>
                  <a:lnTo>
                    <a:pt x="1632" y="2615"/>
                  </a:lnTo>
                  <a:lnTo>
                    <a:pt x="1629" y="2611"/>
                  </a:lnTo>
                  <a:lnTo>
                    <a:pt x="1624" y="2607"/>
                  </a:lnTo>
                  <a:lnTo>
                    <a:pt x="1618" y="2605"/>
                  </a:lnTo>
                  <a:lnTo>
                    <a:pt x="1613" y="2603"/>
                  </a:lnTo>
                  <a:lnTo>
                    <a:pt x="1605" y="2600"/>
                  </a:lnTo>
                  <a:lnTo>
                    <a:pt x="1598" y="2599"/>
                  </a:lnTo>
                  <a:lnTo>
                    <a:pt x="1591" y="2598"/>
                  </a:lnTo>
                  <a:lnTo>
                    <a:pt x="1585" y="2598"/>
                  </a:lnTo>
                  <a:lnTo>
                    <a:pt x="1566" y="2594"/>
                  </a:lnTo>
                  <a:lnTo>
                    <a:pt x="1550" y="2587"/>
                  </a:lnTo>
                  <a:lnTo>
                    <a:pt x="1537" y="2578"/>
                  </a:lnTo>
                  <a:lnTo>
                    <a:pt x="1526" y="2568"/>
                  </a:lnTo>
                  <a:lnTo>
                    <a:pt x="1515" y="2556"/>
                  </a:lnTo>
                  <a:lnTo>
                    <a:pt x="1504" y="2545"/>
                  </a:lnTo>
                  <a:lnTo>
                    <a:pt x="1492" y="2537"/>
                  </a:lnTo>
                  <a:lnTo>
                    <a:pt x="1477" y="2532"/>
                  </a:lnTo>
                  <a:lnTo>
                    <a:pt x="1470" y="2530"/>
                  </a:lnTo>
                  <a:lnTo>
                    <a:pt x="1462" y="2529"/>
                  </a:lnTo>
                  <a:lnTo>
                    <a:pt x="1452" y="2528"/>
                  </a:lnTo>
                  <a:lnTo>
                    <a:pt x="1444" y="2526"/>
                  </a:lnTo>
                  <a:lnTo>
                    <a:pt x="1437" y="2523"/>
                  </a:lnTo>
                  <a:lnTo>
                    <a:pt x="1430" y="2521"/>
                  </a:lnTo>
                  <a:lnTo>
                    <a:pt x="1426" y="2516"/>
                  </a:lnTo>
                  <a:lnTo>
                    <a:pt x="1423" y="2512"/>
                  </a:lnTo>
                  <a:lnTo>
                    <a:pt x="1422" y="2503"/>
                  </a:lnTo>
                  <a:lnTo>
                    <a:pt x="1420" y="2494"/>
                  </a:lnTo>
                  <a:lnTo>
                    <a:pt x="1418" y="2485"/>
                  </a:lnTo>
                  <a:lnTo>
                    <a:pt x="1414" y="2477"/>
                  </a:lnTo>
                  <a:lnTo>
                    <a:pt x="1408" y="2469"/>
                  </a:lnTo>
                  <a:lnTo>
                    <a:pt x="1401" y="2462"/>
                  </a:lnTo>
                  <a:lnTo>
                    <a:pt x="1393" y="2456"/>
                  </a:lnTo>
                  <a:lnTo>
                    <a:pt x="1383" y="2450"/>
                  </a:lnTo>
                  <a:lnTo>
                    <a:pt x="1377" y="2448"/>
                  </a:lnTo>
                  <a:lnTo>
                    <a:pt x="1371" y="2445"/>
                  </a:lnTo>
                  <a:lnTo>
                    <a:pt x="1366" y="2443"/>
                  </a:lnTo>
                  <a:lnTo>
                    <a:pt x="1360" y="2441"/>
                  </a:lnTo>
                  <a:lnTo>
                    <a:pt x="1356" y="2438"/>
                  </a:lnTo>
                  <a:lnTo>
                    <a:pt x="1352" y="2435"/>
                  </a:lnTo>
                  <a:lnTo>
                    <a:pt x="1349" y="2433"/>
                  </a:lnTo>
                  <a:lnTo>
                    <a:pt x="1348" y="2429"/>
                  </a:lnTo>
                  <a:lnTo>
                    <a:pt x="1347" y="2423"/>
                  </a:lnTo>
                  <a:lnTo>
                    <a:pt x="1345" y="2417"/>
                  </a:lnTo>
                  <a:lnTo>
                    <a:pt x="1342" y="2410"/>
                  </a:lnTo>
                  <a:lnTo>
                    <a:pt x="1338" y="2406"/>
                  </a:lnTo>
                  <a:lnTo>
                    <a:pt x="1334" y="2402"/>
                  </a:lnTo>
                  <a:lnTo>
                    <a:pt x="1327" y="2397"/>
                  </a:lnTo>
                  <a:lnTo>
                    <a:pt x="1322" y="2393"/>
                  </a:lnTo>
                  <a:lnTo>
                    <a:pt x="1314" y="2389"/>
                  </a:lnTo>
                  <a:lnTo>
                    <a:pt x="1311" y="2388"/>
                  </a:lnTo>
                  <a:lnTo>
                    <a:pt x="1307" y="2388"/>
                  </a:lnTo>
                  <a:lnTo>
                    <a:pt x="1303" y="2388"/>
                  </a:lnTo>
                  <a:lnTo>
                    <a:pt x="1300" y="2388"/>
                  </a:lnTo>
                  <a:lnTo>
                    <a:pt x="1294" y="2388"/>
                  </a:lnTo>
                  <a:lnTo>
                    <a:pt x="1292" y="2388"/>
                  </a:lnTo>
                  <a:lnTo>
                    <a:pt x="1290" y="2387"/>
                  </a:lnTo>
                  <a:lnTo>
                    <a:pt x="1287" y="2387"/>
                  </a:lnTo>
                  <a:lnTo>
                    <a:pt x="1282" y="2381"/>
                  </a:lnTo>
                  <a:lnTo>
                    <a:pt x="1278" y="2377"/>
                  </a:lnTo>
                  <a:lnTo>
                    <a:pt x="1272" y="2371"/>
                  </a:lnTo>
                  <a:lnTo>
                    <a:pt x="1268" y="2366"/>
                  </a:lnTo>
                  <a:lnTo>
                    <a:pt x="1263" y="2361"/>
                  </a:lnTo>
                  <a:lnTo>
                    <a:pt x="1258" y="2355"/>
                  </a:lnTo>
                  <a:lnTo>
                    <a:pt x="1253" y="2350"/>
                  </a:lnTo>
                  <a:lnTo>
                    <a:pt x="1247" y="2346"/>
                  </a:lnTo>
                  <a:lnTo>
                    <a:pt x="1245" y="2344"/>
                  </a:lnTo>
                  <a:lnTo>
                    <a:pt x="1243" y="2341"/>
                  </a:lnTo>
                  <a:lnTo>
                    <a:pt x="1243" y="2339"/>
                  </a:lnTo>
                  <a:lnTo>
                    <a:pt x="1242" y="2336"/>
                  </a:lnTo>
                  <a:lnTo>
                    <a:pt x="1242" y="2332"/>
                  </a:lnTo>
                  <a:lnTo>
                    <a:pt x="1239" y="2330"/>
                  </a:lnTo>
                  <a:lnTo>
                    <a:pt x="1238" y="2326"/>
                  </a:lnTo>
                  <a:lnTo>
                    <a:pt x="1235" y="2324"/>
                  </a:lnTo>
                  <a:lnTo>
                    <a:pt x="1226" y="2317"/>
                  </a:lnTo>
                  <a:lnTo>
                    <a:pt x="1215" y="2311"/>
                  </a:lnTo>
                  <a:lnTo>
                    <a:pt x="1205" y="2305"/>
                  </a:lnTo>
                  <a:lnTo>
                    <a:pt x="1194" y="2299"/>
                  </a:lnTo>
                  <a:lnTo>
                    <a:pt x="1183" y="2293"/>
                  </a:lnTo>
                  <a:lnTo>
                    <a:pt x="1171" y="2288"/>
                  </a:lnTo>
                  <a:lnTo>
                    <a:pt x="1158" y="2283"/>
                  </a:lnTo>
                  <a:lnTo>
                    <a:pt x="1146" y="2278"/>
                  </a:lnTo>
                  <a:lnTo>
                    <a:pt x="1142" y="2277"/>
                  </a:lnTo>
                  <a:lnTo>
                    <a:pt x="1140" y="2276"/>
                  </a:lnTo>
                  <a:lnTo>
                    <a:pt x="1136" y="2273"/>
                  </a:lnTo>
                  <a:lnTo>
                    <a:pt x="1135" y="2270"/>
                  </a:lnTo>
                  <a:lnTo>
                    <a:pt x="1131" y="2268"/>
                  </a:lnTo>
                  <a:lnTo>
                    <a:pt x="1130" y="2265"/>
                  </a:lnTo>
                  <a:lnTo>
                    <a:pt x="1129" y="2262"/>
                  </a:lnTo>
                  <a:lnTo>
                    <a:pt x="1128" y="2260"/>
                  </a:lnTo>
                  <a:lnTo>
                    <a:pt x="1125" y="2251"/>
                  </a:lnTo>
                  <a:lnTo>
                    <a:pt x="1121" y="2240"/>
                  </a:lnTo>
                  <a:lnTo>
                    <a:pt x="1119" y="2230"/>
                  </a:lnTo>
                  <a:lnTo>
                    <a:pt x="1116" y="2221"/>
                  </a:lnTo>
                  <a:lnTo>
                    <a:pt x="1112" y="2211"/>
                  </a:lnTo>
                  <a:lnTo>
                    <a:pt x="1108" y="2201"/>
                  </a:lnTo>
                  <a:lnTo>
                    <a:pt x="1104" y="2191"/>
                  </a:lnTo>
                  <a:lnTo>
                    <a:pt x="1100" y="2181"/>
                  </a:lnTo>
                  <a:lnTo>
                    <a:pt x="1106" y="2180"/>
                  </a:lnTo>
                  <a:lnTo>
                    <a:pt x="1113" y="2180"/>
                  </a:lnTo>
                  <a:lnTo>
                    <a:pt x="1118" y="2178"/>
                  </a:lnTo>
                  <a:lnTo>
                    <a:pt x="1121" y="2177"/>
                  </a:lnTo>
                  <a:lnTo>
                    <a:pt x="1125" y="2174"/>
                  </a:lnTo>
                  <a:lnTo>
                    <a:pt x="1127" y="2173"/>
                  </a:lnTo>
                  <a:lnTo>
                    <a:pt x="1125" y="2169"/>
                  </a:lnTo>
                  <a:lnTo>
                    <a:pt x="1123" y="2166"/>
                  </a:lnTo>
                  <a:lnTo>
                    <a:pt x="1118" y="2164"/>
                  </a:lnTo>
                  <a:lnTo>
                    <a:pt x="1113" y="2162"/>
                  </a:lnTo>
                  <a:lnTo>
                    <a:pt x="1108" y="2161"/>
                  </a:lnTo>
                  <a:lnTo>
                    <a:pt x="1101" y="2159"/>
                  </a:lnTo>
                  <a:lnTo>
                    <a:pt x="1097" y="2158"/>
                  </a:lnTo>
                  <a:lnTo>
                    <a:pt x="1091" y="2156"/>
                  </a:lnTo>
                  <a:lnTo>
                    <a:pt x="1087" y="2153"/>
                  </a:lnTo>
                  <a:lnTo>
                    <a:pt x="1087" y="2150"/>
                  </a:lnTo>
                  <a:lnTo>
                    <a:pt x="1087" y="2145"/>
                  </a:lnTo>
                  <a:lnTo>
                    <a:pt x="1089" y="2141"/>
                  </a:lnTo>
                  <a:lnTo>
                    <a:pt x="1093" y="2138"/>
                  </a:lnTo>
                  <a:lnTo>
                    <a:pt x="1097" y="2135"/>
                  </a:lnTo>
                  <a:lnTo>
                    <a:pt x="1102" y="2134"/>
                  </a:lnTo>
                  <a:lnTo>
                    <a:pt x="1109" y="2134"/>
                  </a:lnTo>
                  <a:lnTo>
                    <a:pt x="1118" y="2134"/>
                  </a:lnTo>
                  <a:lnTo>
                    <a:pt x="1130" y="2137"/>
                  </a:lnTo>
                  <a:lnTo>
                    <a:pt x="1135" y="2140"/>
                  </a:lnTo>
                  <a:lnTo>
                    <a:pt x="1150" y="2141"/>
                  </a:lnTo>
                  <a:lnTo>
                    <a:pt x="1161" y="2140"/>
                  </a:lnTo>
                  <a:lnTo>
                    <a:pt x="1169" y="2135"/>
                  </a:lnTo>
                  <a:lnTo>
                    <a:pt x="1175" y="2129"/>
                  </a:lnTo>
                  <a:lnTo>
                    <a:pt x="1180" y="2121"/>
                  </a:lnTo>
                  <a:lnTo>
                    <a:pt x="1183" y="2112"/>
                  </a:lnTo>
                  <a:lnTo>
                    <a:pt x="1185" y="2104"/>
                  </a:lnTo>
                  <a:lnTo>
                    <a:pt x="1187" y="2095"/>
                  </a:lnTo>
                  <a:lnTo>
                    <a:pt x="1187" y="2095"/>
                  </a:lnTo>
                  <a:lnTo>
                    <a:pt x="1189" y="2095"/>
                  </a:lnTo>
                  <a:lnTo>
                    <a:pt x="1191" y="2093"/>
                  </a:lnTo>
                  <a:lnTo>
                    <a:pt x="1193" y="2093"/>
                  </a:lnTo>
                  <a:lnTo>
                    <a:pt x="1194" y="2092"/>
                  </a:lnTo>
                  <a:lnTo>
                    <a:pt x="1196" y="2090"/>
                  </a:lnTo>
                  <a:lnTo>
                    <a:pt x="1197" y="2089"/>
                  </a:lnTo>
                  <a:lnTo>
                    <a:pt x="1198" y="2088"/>
                  </a:lnTo>
                  <a:lnTo>
                    <a:pt x="1200" y="2085"/>
                  </a:lnTo>
                  <a:lnTo>
                    <a:pt x="1200" y="2080"/>
                  </a:lnTo>
                  <a:lnTo>
                    <a:pt x="1201" y="2077"/>
                  </a:lnTo>
                  <a:lnTo>
                    <a:pt x="1202" y="2072"/>
                  </a:lnTo>
                  <a:lnTo>
                    <a:pt x="1202" y="2069"/>
                  </a:lnTo>
                  <a:lnTo>
                    <a:pt x="1201" y="2065"/>
                  </a:lnTo>
                  <a:lnTo>
                    <a:pt x="1200" y="2061"/>
                  </a:lnTo>
                  <a:lnTo>
                    <a:pt x="1197" y="2058"/>
                  </a:lnTo>
                  <a:lnTo>
                    <a:pt x="1193" y="2054"/>
                  </a:lnTo>
                  <a:lnTo>
                    <a:pt x="1187" y="2050"/>
                  </a:lnTo>
                  <a:lnTo>
                    <a:pt x="1182" y="2046"/>
                  </a:lnTo>
                  <a:lnTo>
                    <a:pt x="1176" y="2042"/>
                  </a:lnTo>
                  <a:lnTo>
                    <a:pt x="1171" y="2037"/>
                  </a:lnTo>
                  <a:lnTo>
                    <a:pt x="1165" y="2033"/>
                  </a:lnTo>
                  <a:lnTo>
                    <a:pt x="1162" y="2029"/>
                  </a:lnTo>
                  <a:lnTo>
                    <a:pt x="1158" y="2024"/>
                  </a:lnTo>
                  <a:lnTo>
                    <a:pt x="1156" y="2021"/>
                  </a:lnTo>
                  <a:lnTo>
                    <a:pt x="1154" y="2018"/>
                  </a:lnTo>
                  <a:lnTo>
                    <a:pt x="1152" y="2016"/>
                  </a:lnTo>
                  <a:lnTo>
                    <a:pt x="1150" y="2012"/>
                  </a:lnTo>
                  <a:lnTo>
                    <a:pt x="1147" y="2009"/>
                  </a:lnTo>
                  <a:lnTo>
                    <a:pt x="1145" y="2007"/>
                  </a:lnTo>
                  <a:lnTo>
                    <a:pt x="1142" y="2006"/>
                  </a:lnTo>
                  <a:lnTo>
                    <a:pt x="1140" y="2006"/>
                  </a:lnTo>
                  <a:lnTo>
                    <a:pt x="1131" y="2006"/>
                  </a:lnTo>
                  <a:lnTo>
                    <a:pt x="1123" y="2007"/>
                  </a:lnTo>
                  <a:lnTo>
                    <a:pt x="1114" y="2008"/>
                  </a:lnTo>
                  <a:lnTo>
                    <a:pt x="1106" y="2010"/>
                  </a:lnTo>
                  <a:lnTo>
                    <a:pt x="1097" y="2011"/>
                  </a:lnTo>
                  <a:lnTo>
                    <a:pt x="1087" y="2012"/>
                  </a:lnTo>
                  <a:lnTo>
                    <a:pt x="1079" y="2013"/>
                  </a:lnTo>
                  <a:lnTo>
                    <a:pt x="1071" y="2013"/>
                  </a:lnTo>
                  <a:lnTo>
                    <a:pt x="1040" y="2008"/>
                  </a:lnTo>
                  <a:lnTo>
                    <a:pt x="1036" y="2008"/>
                  </a:lnTo>
                  <a:lnTo>
                    <a:pt x="1034" y="2007"/>
                  </a:lnTo>
                  <a:lnTo>
                    <a:pt x="1031" y="2006"/>
                  </a:lnTo>
                  <a:lnTo>
                    <a:pt x="1028" y="2005"/>
                  </a:lnTo>
                  <a:lnTo>
                    <a:pt x="1025" y="2004"/>
                  </a:lnTo>
                  <a:lnTo>
                    <a:pt x="1022" y="2003"/>
                  </a:lnTo>
                  <a:lnTo>
                    <a:pt x="1018" y="2002"/>
                  </a:lnTo>
                  <a:lnTo>
                    <a:pt x="1016" y="2002"/>
                  </a:lnTo>
                  <a:lnTo>
                    <a:pt x="1009" y="2001"/>
                  </a:lnTo>
                  <a:lnTo>
                    <a:pt x="1003" y="1998"/>
                  </a:lnTo>
                  <a:lnTo>
                    <a:pt x="998" y="1995"/>
                  </a:lnTo>
                  <a:lnTo>
                    <a:pt x="994" y="1992"/>
                  </a:lnTo>
                  <a:lnTo>
                    <a:pt x="989" y="1987"/>
                  </a:lnTo>
                  <a:lnTo>
                    <a:pt x="985" y="1984"/>
                  </a:lnTo>
                  <a:lnTo>
                    <a:pt x="981" y="1979"/>
                  </a:lnTo>
                  <a:lnTo>
                    <a:pt x="979" y="1976"/>
                  </a:lnTo>
                  <a:lnTo>
                    <a:pt x="973" y="1971"/>
                  </a:lnTo>
                  <a:lnTo>
                    <a:pt x="968" y="1969"/>
                  </a:lnTo>
                  <a:lnTo>
                    <a:pt x="960" y="1966"/>
                  </a:lnTo>
                  <a:lnTo>
                    <a:pt x="953" y="1963"/>
                  </a:lnTo>
                  <a:lnTo>
                    <a:pt x="946" y="1961"/>
                  </a:lnTo>
                  <a:lnTo>
                    <a:pt x="938" y="1958"/>
                  </a:lnTo>
                  <a:lnTo>
                    <a:pt x="932" y="1955"/>
                  </a:lnTo>
                  <a:lnTo>
                    <a:pt x="928" y="1951"/>
                  </a:lnTo>
                  <a:lnTo>
                    <a:pt x="927" y="1948"/>
                  </a:lnTo>
                  <a:lnTo>
                    <a:pt x="925" y="1945"/>
                  </a:lnTo>
                  <a:lnTo>
                    <a:pt x="927" y="1941"/>
                  </a:lnTo>
                  <a:lnTo>
                    <a:pt x="927" y="1938"/>
                  </a:lnTo>
                  <a:lnTo>
                    <a:pt x="927" y="1934"/>
                  </a:lnTo>
                  <a:lnTo>
                    <a:pt x="927" y="1930"/>
                  </a:lnTo>
                  <a:lnTo>
                    <a:pt x="925" y="1928"/>
                  </a:lnTo>
                  <a:lnTo>
                    <a:pt x="924" y="1926"/>
                  </a:lnTo>
                  <a:lnTo>
                    <a:pt x="916" y="1922"/>
                  </a:lnTo>
                  <a:lnTo>
                    <a:pt x="909" y="1919"/>
                  </a:lnTo>
                  <a:lnTo>
                    <a:pt x="903" y="1915"/>
                  </a:lnTo>
                  <a:lnTo>
                    <a:pt x="898" y="1912"/>
                  </a:lnTo>
                  <a:lnTo>
                    <a:pt x="893" y="1908"/>
                  </a:lnTo>
                  <a:lnTo>
                    <a:pt x="889" y="1905"/>
                  </a:lnTo>
                  <a:lnTo>
                    <a:pt x="887" y="1901"/>
                  </a:lnTo>
                  <a:lnTo>
                    <a:pt x="885" y="1898"/>
                  </a:lnTo>
                  <a:lnTo>
                    <a:pt x="883" y="1888"/>
                  </a:lnTo>
                  <a:lnTo>
                    <a:pt x="883" y="1877"/>
                  </a:lnTo>
                  <a:lnTo>
                    <a:pt x="883" y="1867"/>
                  </a:lnTo>
                  <a:lnTo>
                    <a:pt x="884" y="1855"/>
                  </a:lnTo>
                  <a:lnTo>
                    <a:pt x="887" y="1844"/>
                  </a:lnTo>
                  <a:lnTo>
                    <a:pt x="888" y="1834"/>
                  </a:lnTo>
                  <a:lnTo>
                    <a:pt x="891" y="1823"/>
                  </a:lnTo>
                  <a:lnTo>
                    <a:pt x="893" y="1812"/>
                  </a:lnTo>
                  <a:lnTo>
                    <a:pt x="892" y="1810"/>
                  </a:lnTo>
                  <a:lnTo>
                    <a:pt x="889" y="1807"/>
                  </a:lnTo>
                  <a:lnTo>
                    <a:pt x="885" y="1805"/>
                  </a:lnTo>
                  <a:lnTo>
                    <a:pt x="881" y="1804"/>
                  </a:lnTo>
                  <a:lnTo>
                    <a:pt x="876" y="1804"/>
                  </a:lnTo>
                  <a:lnTo>
                    <a:pt x="871" y="1804"/>
                  </a:lnTo>
                  <a:lnTo>
                    <a:pt x="866" y="1803"/>
                  </a:lnTo>
                  <a:lnTo>
                    <a:pt x="862" y="1801"/>
                  </a:lnTo>
                  <a:lnTo>
                    <a:pt x="855" y="1796"/>
                  </a:lnTo>
                  <a:lnTo>
                    <a:pt x="849" y="1792"/>
                  </a:lnTo>
                  <a:lnTo>
                    <a:pt x="844" y="1787"/>
                  </a:lnTo>
                  <a:lnTo>
                    <a:pt x="839" y="1780"/>
                  </a:lnTo>
                  <a:lnTo>
                    <a:pt x="837" y="1775"/>
                  </a:lnTo>
                  <a:lnTo>
                    <a:pt x="836" y="1768"/>
                  </a:lnTo>
                  <a:lnTo>
                    <a:pt x="837" y="1762"/>
                  </a:lnTo>
                  <a:lnTo>
                    <a:pt x="839" y="1755"/>
                  </a:lnTo>
                  <a:lnTo>
                    <a:pt x="843" y="1756"/>
                  </a:lnTo>
                  <a:lnTo>
                    <a:pt x="846" y="1756"/>
                  </a:lnTo>
                  <a:lnTo>
                    <a:pt x="849" y="1755"/>
                  </a:lnTo>
                  <a:lnTo>
                    <a:pt x="851" y="1755"/>
                  </a:lnTo>
                  <a:lnTo>
                    <a:pt x="854" y="1754"/>
                  </a:lnTo>
                  <a:lnTo>
                    <a:pt x="855" y="1753"/>
                  </a:lnTo>
                  <a:lnTo>
                    <a:pt x="858" y="1752"/>
                  </a:lnTo>
                  <a:lnTo>
                    <a:pt x="858" y="1751"/>
                  </a:lnTo>
                  <a:lnTo>
                    <a:pt x="860" y="1747"/>
                  </a:lnTo>
                  <a:lnTo>
                    <a:pt x="860" y="1743"/>
                  </a:lnTo>
                  <a:lnTo>
                    <a:pt x="859" y="1739"/>
                  </a:lnTo>
                  <a:lnTo>
                    <a:pt x="855" y="1734"/>
                  </a:lnTo>
                  <a:lnTo>
                    <a:pt x="852" y="1731"/>
                  </a:lnTo>
                  <a:lnTo>
                    <a:pt x="849" y="1726"/>
                  </a:lnTo>
                  <a:lnTo>
                    <a:pt x="847" y="1722"/>
                  </a:lnTo>
                  <a:lnTo>
                    <a:pt x="846" y="1717"/>
                  </a:lnTo>
                  <a:lnTo>
                    <a:pt x="846" y="1712"/>
                  </a:lnTo>
                  <a:lnTo>
                    <a:pt x="844" y="1706"/>
                  </a:lnTo>
                  <a:lnTo>
                    <a:pt x="844" y="1700"/>
                  </a:lnTo>
                  <a:lnTo>
                    <a:pt x="844" y="1694"/>
                  </a:lnTo>
                  <a:lnTo>
                    <a:pt x="846" y="1688"/>
                  </a:lnTo>
                  <a:lnTo>
                    <a:pt x="847" y="1683"/>
                  </a:lnTo>
                  <a:lnTo>
                    <a:pt x="849" y="1678"/>
                  </a:lnTo>
                  <a:lnTo>
                    <a:pt x="851" y="1672"/>
                  </a:lnTo>
                  <a:lnTo>
                    <a:pt x="855" y="1670"/>
                  </a:lnTo>
                  <a:lnTo>
                    <a:pt x="859" y="1668"/>
                  </a:lnTo>
                  <a:lnTo>
                    <a:pt x="863" y="1667"/>
                  </a:lnTo>
                  <a:lnTo>
                    <a:pt x="869" y="1667"/>
                  </a:lnTo>
                  <a:lnTo>
                    <a:pt x="872" y="1667"/>
                  </a:lnTo>
                  <a:lnTo>
                    <a:pt x="877" y="1668"/>
                  </a:lnTo>
                  <a:lnTo>
                    <a:pt x="881" y="1670"/>
                  </a:lnTo>
                  <a:lnTo>
                    <a:pt x="883" y="1670"/>
                  </a:lnTo>
                  <a:lnTo>
                    <a:pt x="885" y="1670"/>
                  </a:lnTo>
                  <a:lnTo>
                    <a:pt x="888" y="1670"/>
                  </a:lnTo>
                  <a:lnTo>
                    <a:pt x="891" y="1670"/>
                  </a:lnTo>
                  <a:lnTo>
                    <a:pt x="893" y="1670"/>
                  </a:lnTo>
                  <a:lnTo>
                    <a:pt x="895" y="1670"/>
                  </a:lnTo>
                  <a:lnTo>
                    <a:pt x="899" y="1670"/>
                  </a:lnTo>
                  <a:lnTo>
                    <a:pt x="902" y="1672"/>
                  </a:lnTo>
                  <a:lnTo>
                    <a:pt x="906" y="1675"/>
                  </a:lnTo>
                  <a:lnTo>
                    <a:pt x="907" y="1677"/>
                  </a:lnTo>
                  <a:lnTo>
                    <a:pt x="907" y="1678"/>
                  </a:lnTo>
                  <a:lnTo>
                    <a:pt x="907" y="1678"/>
                  </a:lnTo>
                  <a:lnTo>
                    <a:pt x="909" y="1680"/>
                  </a:lnTo>
                  <a:lnTo>
                    <a:pt x="909" y="1681"/>
                  </a:lnTo>
                  <a:lnTo>
                    <a:pt x="909" y="1682"/>
                  </a:lnTo>
                  <a:lnTo>
                    <a:pt x="909" y="1683"/>
                  </a:lnTo>
                  <a:lnTo>
                    <a:pt x="910" y="1684"/>
                  </a:lnTo>
                  <a:lnTo>
                    <a:pt x="911" y="1685"/>
                  </a:lnTo>
                  <a:lnTo>
                    <a:pt x="913" y="1687"/>
                  </a:lnTo>
                  <a:lnTo>
                    <a:pt x="913" y="1688"/>
                  </a:lnTo>
                  <a:lnTo>
                    <a:pt x="914" y="1690"/>
                  </a:lnTo>
                  <a:lnTo>
                    <a:pt x="914" y="1691"/>
                  </a:lnTo>
                  <a:lnTo>
                    <a:pt x="916" y="1693"/>
                  </a:lnTo>
                  <a:lnTo>
                    <a:pt x="917" y="1694"/>
                  </a:lnTo>
                  <a:lnTo>
                    <a:pt x="918" y="1696"/>
                  </a:lnTo>
                  <a:lnTo>
                    <a:pt x="920" y="1699"/>
                  </a:lnTo>
                  <a:lnTo>
                    <a:pt x="920" y="1701"/>
                  </a:lnTo>
                  <a:lnTo>
                    <a:pt x="918" y="1703"/>
                  </a:lnTo>
                  <a:lnTo>
                    <a:pt x="916" y="1704"/>
                  </a:lnTo>
                  <a:lnTo>
                    <a:pt x="914" y="1707"/>
                  </a:lnTo>
                  <a:lnTo>
                    <a:pt x="911" y="1707"/>
                  </a:lnTo>
                  <a:lnTo>
                    <a:pt x="907" y="1708"/>
                  </a:lnTo>
                  <a:lnTo>
                    <a:pt x="903" y="1709"/>
                  </a:lnTo>
                  <a:lnTo>
                    <a:pt x="906" y="1714"/>
                  </a:lnTo>
                  <a:lnTo>
                    <a:pt x="909" y="1718"/>
                  </a:lnTo>
                  <a:lnTo>
                    <a:pt x="910" y="1724"/>
                  </a:lnTo>
                  <a:lnTo>
                    <a:pt x="910" y="1728"/>
                  </a:lnTo>
                  <a:lnTo>
                    <a:pt x="910" y="1733"/>
                  </a:lnTo>
                  <a:lnTo>
                    <a:pt x="910" y="1739"/>
                  </a:lnTo>
                  <a:lnTo>
                    <a:pt x="910" y="1744"/>
                  </a:lnTo>
                  <a:lnTo>
                    <a:pt x="910" y="1749"/>
                  </a:lnTo>
                  <a:lnTo>
                    <a:pt x="910" y="1751"/>
                  </a:lnTo>
                  <a:lnTo>
                    <a:pt x="911" y="1753"/>
                  </a:lnTo>
                  <a:lnTo>
                    <a:pt x="913" y="1754"/>
                  </a:lnTo>
                  <a:lnTo>
                    <a:pt x="914" y="1755"/>
                  </a:lnTo>
                  <a:lnTo>
                    <a:pt x="916" y="1756"/>
                  </a:lnTo>
                  <a:lnTo>
                    <a:pt x="918" y="1756"/>
                  </a:lnTo>
                  <a:lnTo>
                    <a:pt x="921" y="1756"/>
                  </a:lnTo>
                  <a:lnTo>
                    <a:pt x="924" y="1756"/>
                  </a:lnTo>
                  <a:lnTo>
                    <a:pt x="925" y="1756"/>
                  </a:lnTo>
                  <a:lnTo>
                    <a:pt x="925" y="1757"/>
                  </a:lnTo>
                  <a:lnTo>
                    <a:pt x="927" y="1758"/>
                  </a:lnTo>
                  <a:lnTo>
                    <a:pt x="927" y="1759"/>
                  </a:lnTo>
                  <a:lnTo>
                    <a:pt x="928" y="1759"/>
                  </a:lnTo>
                  <a:lnTo>
                    <a:pt x="929" y="1760"/>
                  </a:lnTo>
                  <a:lnTo>
                    <a:pt x="929" y="1761"/>
                  </a:lnTo>
                  <a:lnTo>
                    <a:pt x="929" y="1762"/>
                  </a:lnTo>
                  <a:lnTo>
                    <a:pt x="933" y="1763"/>
                  </a:lnTo>
                  <a:lnTo>
                    <a:pt x="936" y="1764"/>
                  </a:lnTo>
                  <a:lnTo>
                    <a:pt x="942" y="1764"/>
                  </a:lnTo>
                  <a:lnTo>
                    <a:pt x="946" y="1764"/>
                  </a:lnTo>
                  <a:lnTo>
                    <a:pt x="949" y="1765"/>
                  </a:lnTo>
                  <a:lnTo>
                    <a:pt x="953" y="1767"/>
                  </a:lnTo>
                  <a:lnTo>
                    <a:pt x="955" y="1768"/>
                  </a:lnTo>
                  <a:lnTo>
                    <a:pt x="960" y="1770"/>
                  </a:lnTo>
                  <a:lnTo>
                    <a:pt x="961" y="1770"/>
                  </a:lnTo>
                  <a:lnTo>
                    <a:pt x="962" y="1770"/>
                  </a:lnTo>
                  <a:lnTo>
                    <a:pt x="964" y="1770"/>
                  </a:lnTo>
                  <a:lnTo>
                    <a:pt x="965" y="1770"/>
                  </a:lnTo>
                  <a:lnTo>
                    <a:pt x="966" y="1770"/>
                  </a:lnTo>
                  <a:lnTo>
                    <a:pt x="968" y="1772"/>
                  </a:lnTo>
                  <a:lnTo>
                    <a:pt x="971" y="1772"/>
                  </a:lnTo>
                  <a:lnTo>
                    <a:pt x="972" y="1774"/>
                  </a:lnTo>
                  <a:lnTo>
                    <a:pt x="975" y="1775"/>
                  </a:lnTo>
                  <a:lnTo>
                    <a:pt x="976" y="1778"/>
                  </a:lnTo>
                  <a:lnTo>
                    <a:pt x="979" y="1778"/>
                  </a:lnTo>
                  <a:lnTo>
                    <a:pt x="979" y="1780"/>
                  </a:lnTo>
                  <a:lnTo>
                    <a:pt x="981" y="1781"/>
                  </a:lnTo>
                  <a:lnTo>
                    <a:pt x="984" y="1782"/>
                  </a:lnTo>
                  <a:lnTo>
                    <a:pt x="985" y="1783"/>
                  </a:lnTo>
                  <a:lnTo>
                    <a:pt x="989" y="1783"/>
                  </a:lnTo>
                  <a:lnTo>
                    <a:pt x="990" y="1783"/>
                  </a:lnTo>
                  <a:lnTo>
                    <a:pt x="994" y="1783"/>
                  </a:lnTo>
                  <a:lnTo>
                    <a:pt x="996" y="1783"/>
                  </a:lnTo>
                  <a:lnTo>
                    <a:pt x="999" y="1784"/>
                  </a:lnTo>
                  <a:lnTo>
                    <a:pt x="1001" y="1785"/>
                  </a:lnTo>
                  <a:lnTo>
                    <a:pt x="1006" y="1788"/>
                  </a:lnTo>
                  <a:lnTo>
                    <a:pt x="1012" y="1792"/>
                  </a:lnTo>
                  <a:lnTo>
                    <a:pt x="1018" y="1796"/>
                  </a:lnTo>
                  <a:lnTo>
                    <a:pt x="1023" y="1799"/>
                  </a:lnTo>
                  <a:lnTo>
                    <a:pt x="1031" y="1802"/>
                  </a:lnTo>
                  <a:lnTo>
                    <a:pt x="1036" y="1805"/>
                  </a:lnTo>
                  <a:lnTo>
                    <a:pt x="1043" y="1808"/>
                  </a:lnTo>
                  <a:lnTo>
                    <a:pt x="1049" y="1811"/>
                  </a:lnTo>
                  <a:lnTo>
                    <a:pt x="1054" y="1812"/>
                  </a:lnTo>
                  <a:lnTo>
                    <a:pt x="1058" y="1814"/>
                  </a:lnTo>
                  <a:lnTo>
                    <a:pt x="1064" y="1815"/>
                  </a:lnTo>
                  <a:lnTo>
                    <a:pt x="1068" y="1816"/>
                  </a:lnTo>
                  <a:lnTo>
                    <a:pt x="1073" y="1817"/>
                  </a:lnTo>
                  <a:lnTo>
                    <a:pt x="1078" y="1817"/>
                  </a:lnTo>
                  <a:lnTo>
                    <a:pt x="1084" y="1817"/>
                  </a:lnTo>
                  <a:lnTo>
                    <a:pt x="1089" y="1817"/>
                  </a:lnTo>
                  <a:lnTo>
                    <a:pt x="1089" y="1815"/>
                  </a:lnTo>
                  <a:lnTo>
                    <a:pt x="1089" y="1815"/>
                  </a:lnTo>
                  <a:lnTo>
                    <a:pt x="1089" y="1814"/>
                  </a:lnTo>
                  <a:lnTo>
                    <a:pt x="1089" y="1813"/>
                  </a:lnTo>
                  <a:lnTo>
                    <a:pt x="1090" y="1812"/>
                  </a:lnTo>
                  <a:lnTo>
                    <a:pt x="1091" y="1812"/>
                  </a:lnTo>
                  <a:lnTo>
                    <a:pt x="1091" y="1811"/>
                  </a:lnTo>
                  <a:lnTo>
                    <a:pt x="1091" y="1810"/>
                  </a:lnTo>
                  <a:lnTo>
                    <a:pt x="1093" y="1810"/>
                  </a:lnTo>
                  <a:lnTo>
                    <a:pt x="1094" y="1810"/>
                  </a:lnTo>
                  <a:lnTo>
                    <a:pt x="1095" y="1810"/>
                  </a:lnTo>
                  <a:lnTo>
                    <a:pt x="1097" y="1810"/>
                  </a:lnTo>
                  <a:lnTo>
                    <a:pt x="1095" y="1804"/>
                  </a:lnTo>
                  <a:lnTo>
                    <a:pt x="1091" y="1801"/>
                  </a:lnTo>
                  <a:lnTo>
                    <a:pt x="1084" y="1798"/>
                  </a:lnTo>
                  <a:lnTo>
                    <a:pt x="1076" y="1796"/>
                  </a:lnTo>
                  <a:lnTo>
                    <a:pt x="1067" y="1794"/>
                  </a:lnTo>
                  <a:lnTo>
                    <a:pt x="1058" y="1792"/>
                  </a:lnTo>
                  <a:lnTo>
                    <a:pt x="1051" y="1789"/>
                  </a:lnTo>
                  <a:lnTo>
                    <a:pt x="1043" y="1786"/>
                  </a:lnTo>
                  <a:lnTo>
                    <a:pt x="1043" y="1784"/>
                  </a:lnTo>
                  <a:lnTo>
                    <a:pt x="1042" y="1782"/>
                  </a:lnTo>
                  <a:lnTo>
                    <a:pt x="1040" y="1780"/>
                  </a:lnTo>
                  <a:lnTo>
                    <a:pt x="1040" y="1778"/>
                  </a:lnTo>
                  <a:lnTo>
                    <a:pt x="1040" y="1776"/>
                  </a:lnTo>
                  <a:lnTo>
                    <a:pt x="1039" y="1774"/>
                  </a:lnTo>
                  <a:lnTo>
                    <a:pt x="1038" y="1772"/>
                  </a:lnTo>
                  <a:lnTo>
                    <a:pt x="1036" y="1771"/>
                  </a:lnTo>
                  <a:lnTo>
                    <a:pt x="1034" y="1769"/>
                  </a:lnTo>
                  <a:lnTo>
                    <a:pt x="1031" y="1767"/>
                  </a:lnTo>
                  <a:lnTo>
                    <a:pt x="1028" y="1764"/>
                  </a:lnTo>
                  <a:lnTo>
                    <a:pt x="1025" y="1763"/>
                  </a:lnTo>
                  <a:lnTo>
                    <a:pt x="1022" y="1761"/>
                  </a:lnTo>
                  <a:lnTo>
                    <a:pt x="1020" y="1759"/>
                  </a:lnTo>
                  <a:lnTo>
                    <a:pt x="1016" y="1756"/>
                  </a:lnTo>
                  <a:lnTo>
                    <a:pt x="1014" y="1754"/>
                  </a:lnTo>
                  <a:lnTo>
                    <a:pt x="1014" y="1753"/>
                  </a:lnTo>
                  <a:lnTo>
                    <a:pt x="1013" y="1751"/>
                  </a:lnTo>
                  <a:lnTo>
                    <a:pt x="1013" y="1750"/>
                  </a:lnTo>
                  <a:lnTo>
                    <a:pt x="1014" y="1748"/>
                  </a:lnTo>
                  <a:lnTo>
                    <a:pt x="1014" y="1747"/>
                  </a:lnTo>
                  <a:lnTo>
                    <a:pt x="1016" y="1746"/>
                  </a:lnTo>
                  <a:lnTo>
                    <a:pt x="1016" y="1744"/>
                  </a:lnTo>
                  <a:lnTo>
                    <a:pt x="1018" y="1743"/>
                  </a:lnTo>
                  <a:lnTo>
                    <a:pt x="1020" y="1740"/>
                  </a:lnTo>
                  <a:lnTo>
                    <a:pt x="1020" y="1736"/>
                  </a:lnTo>
                  <a:lnTo>
                    <a:pt x="1020" y="1733"/>
                  </a:lnTo>
                  <a:lnTo>
                    <a:pt x="1018" y="1729"/>
                  </a:lnTo>
                  <a:lnTo>
                    <a:pt x="1016" y="1725"/>
                  </a:lnTo>
                  <a:lnTo>
                    <a:pt x="1014" y="1722"/>
                  </a:lnTo>
                  <a:lnTo>
                    <a:pt x="1012" y="1718"/>
                  </a:lnTo>
                  <a:lnTo>
                    <a:pt x="1010" y="1715"/>
                  </a:lnTo>
                  <a:lnTo>
                    <a:pt x="1009" y="1714"/>
                  </a:lnTo>
                  <a:lnTo>
                    <a:pt x="1009" y="1713"/>
                  </a:lnTo>
                  <a:lnTo>
                    <a:pt x="1007" y="1712"/>
                  </a:lnTo>
                  <a:lnTo>
                    <a:pt x="1007" y="1710"/>
                  </a:lnTo>
                  <a:lnTo>
                    <a:pt x="1005" y="1709"/>
                  </a:lnTo>
                  <a:lnTo>
                    <a:pt x="1003" y="1709"/>
                  </a:lnTo>
                  <a:lnTo>
                    <a:pt x="1001" y="1709"/>
                  </a:lnTo>
                  <a:lnTo>
                    <a:pt x="999" y="1709"/>
                  </a:lnTo>
                  <a:lnTo>
                    <a:pt x="998" y="1708"/>
                  </a:lnTo>
                  <a:lnTo>
                    <a:pt x="998" y="1707"/>
                  </a:lnTo>
                  <a:lnTo>
                    <a:pt x="996" y="1707"/>
                  </a:lnTo>
                  <a:lnTo>
                    <a:pt x="995" y="1705"/>
                  </a:lnTo>
                  <a:lnTo>
                    <a:pt x="994" y="1704"/>
                  </a:lnTo>
                  <a:lnTo>
                    <a:pt x="994" y="1703"/>
                  </a:lnTo>
                  <a:lnTo>
                    <a:pt x="994" y="1701"/>
                  </a:lnTo>
                  <a:lnTo>
                    <a:pt x="994" y="1702"/>
                  </a:lnTo>
                  <a:lnTo>
                    <a:pt x="994" y="1703"/>
                  </a:lnTo>
                  <a:lnTo>
                    <a:pt x="991" y="1702"/>
                  </a:lnTo>
                  <a:lnTo>
                    <a:pt x="990" y="1701"/>
                  </a:lnTo>
                  <a:lnTo>
                    <a:pt x="989" y="1701"/>
                  </a:lnTo>
                  <a:lnTo>
                    <a:pt x="989" y="1700"/>
                  </a:lnTo>
                  <a:lnTo>
                    <a:pt x="989" y="1699"/>
                  </a:lnTo>
                  <a:lnTo>
                    <a:pt x="989" y="1698"/>
                  </a:lnTo>
                  <a:lnTo>
                    <a:pt x="990" y="1697"/>
                  </a:lnTo>
                  <a:lnTo>
                    <a:pt x="991" y="1696"/>
                  </a:lnTo>
                  <a:lnTo>
                    <a:pt x="994" y="1696"/>
                  </a:lnTo>
                  <a:lnTo>
                    <a:pt x="996" y="1695"/>
                  </a:lnTo>
                  <a:lnTo>
                    <a:pt x="1000" y="1695"/>
                  </a:lnTo>
                  <a:lnTo>
                    <a:pt x="1001" y="1694"/>
                  </a:lnTo>
                  <a:lnTo>
                    <a:pt x="1003" y="1693"/>
                  </a:lnTo>
                  <a:lnTo>
                    <a:pt x="1005" y="1693"/>
                  </a:lnTo>
                  <a:lnTo>
                    <a:pt x="1005" y="1691"/>
                  </a:lnTo>
                  <a:lnTo>
                    <a:pt x="1005" y="1689"/>
                  </a:lnTo>
                  <a:lnTo>
                    <a:pt x="1003" y="1688"/>
                  </a:lnTo>
                  <a:lnTo>
                    <a:pt x="1001" y="1687"/>
                  </a:lnTo>
                  <a:lnTo>
                    <a:pt x="1000" y="1686"/>
                  </a:lnTo>
                  <a:lnTo>
                    <a:pt x="996" y="1685"/>
                  </a:lnTo>
                  <a:lnTo>
                    <a:pt x="994" y="1685"/>
                  </a:lnTo>
                  <a:lnTo>
                    <a:pt x="991" y="1686"/>
                  </a:lnTo>
                  <a:lnTo>
                    <a:pt x="989" y="1687"/>
                  </a:lnTo>
                  <a:lnTo>
                    <a:pt x="987" y="1688"/>
                  </a:lnTo>
                  <a:lnTo>
                    <a:pt x="987" y="1688"/>
                  </a:lnTo>
                  <a:lnTo>
                    <a:pt x="985" y="1689"/>
                  </a:lnTo>
                  <a:lnTo>
                    <a:pt x="984" y="1690"/>
                  </a:lnTo>
                  <a:lnTo>
                    <a:pt x="984" y="1691"/>
                  </a:lnTo>
                  <a:lnTo>
                    <a:pt x="983" y="1691"/>
                  </a:lnTo>
                  <a:lnTo>
                    <a:pt x="983" y="1693"/>
                  </a:lnTo>
                  <a:lnTo>
                    <a:pt x="983" y="1693"/>
                  </a:lnTo>
                  <a:lnTo>
                    <a:pt x="984" y="1693"/>
                  </a:lnTo>
                  <a:lnTo>
                    <a:pt x="979" y="1693"/>
                  </a:lnTo>
                  <a:lnTo>
                    <a:pt x="972" y="1693"/>
                  </a:lnTo>
                  <a:lnTo>
                    <a:pt x="968" y="1691"/>
                  </a:lnTo>
                  <a:lnTo>
                    <a:pt x="962" y="1689"/>
                  </a:lnTo>
                  <a:lnTo>
                    <a:pt x="957" y="1687"/>
                  </a:lnTo>
                  <a:lnTo>
                    <a:pt x="954" y="1685"/>
                  </a:lnTo>
                  <a:lnTo>
                    <a:pt x="949" y="1683"/>
                  </a:lnTo>
                  <a:lnTo>
                    <a:pt x="944" y="1681"/>
                  </a:lnTo>
                  <a:lnTo>
                    <a:pt x="942" y="1680"/>
                  </a:lnTo>
                  <a:lnTo>
                    <a:pt x="942" y="1678"/>
                  </a:lnTo>
                  <a:lnTo>
                    <a:pt x="942" y="1677"/>
                  </a:lnTo>
                  <a:lnTo>
                    <a:pt x="942" y="1675"/>
                  </a:lnTo>
                  <a:lnTo>
                    <a:pt x="942" y="1673"/>
                  </a:lnTo>
                  <a:lnTo>
                    <a:pt x="942" y="1672"/>
                  </a:lnTo>
                  <a:lnTo>
                    <a:pt x="940" y="1670"/>
                  </a:lnTo>
                  <a:lnTo>
                    <a:pt x="939" y="1669"/>
                  </a:lnTo>
                  <a:lnTo>
                    <a:pt x="942" y="1667"/>
                  </a:lnTo>
                  <a:lnTo>
                    <a:pt x="943" y="1666"/>
                  </a:lnTo>
                  <a:lnTo>
                    <a:pt x="944" y="1664"/>
                  </a:lnTo>
                  <a:lnTo>
                    <a:pt x="946" y="1662"/>
                  </a:lnTo>
                  <a:lnTo>
                    <a:pt x="946" y="1662"/>
                  </a:lnTo>
                  <a:lnTo>
                    <a:pt x="946" y="1659"/>
                  </a:lnTo>
                  <a:lnTo>
                    <a:pt x="947" y="1658"/>
                  </a:lnTo>
                  <a:lnTo>
                    <a:pt x="949" y="1656"/>
                  </a:lnTo>
                  <a:lnTo>
                    <a:pt x="950" y="1655"/>
                  </a:lnTo>
                  <a:lnTo>
                    <a:pt x="951" y="1654"/>
                  </a:lnTo>
                  <a:lnTo>
                    <a:pt x="953" y="1654"/>
                  </a:lnTo>
                  <a:lnTo>
                    <a:pt x="954" y="1654"/>
                  </a:lnTo>
                  <a:lnTo>
                    <a:pt x="954" y="1654"/>
                  </a:lnTo>
                  <a:lnTo>
                    <a:pt x="955" y="1653"/>
                  </a:lnTo>
                  <a:lnTo>
                    <a:pt x="957" y="1652"/>
                  </a:lnTo>
                  <a:lnTo>
                    <a:pt x="957" y="1650"/>
                  </a:lnTo>
                  <a:lnTo>
                    <a:pt x="957" y="1648"/>
                  </a:lnTo>
                  <a:lnTo>
                    <a:pt x="958" y="1646"/>
                  </a:lnTo>
                  <a:lnTo>
                    <a:pt x="957" y="1643"/>
                  </a:lnTo>
                  <a:lnTo>
                    <a:pt x="957" y="1641"/>
                  </a:lnTo>
                  <a:lnTo>
                    <a:pt x="954" y="1639"/>
                  </a:lnTo>
                  <a:lnTo>
                    <a:pt x="950" y="1638"/>
                  </a:lnTo>
                  <a:lnTo>
                    <a:pt x="946" y="1637"/>
                  </a:lnTo>
                  <a:lnTo>
                    <a:pt x="947" y="1637"/>
                  </a:lnTo>
                  <a:lnTo>
                    <a:pt x="949" y="1637"/>
                  </a:lnTo>
                  <a:lnTo>
                    <a:pt x="949" y="1638"/>
                  </a:lnTo>
                  <a:lnTo>
                    <a:pt x="949" y="1638"/>
                  </a:lnTo>
                  <a:lnTo>
                    <a:pt x="944" y="1638"/>
                  </a:lnTo>
                  <a:lnTo>
                    <a:pt x="939" y="1638"/>
                  </a:lnTo>
                  <a:lnTo>
                    <a:pt x="935" y="1638"/>
                  </a:lnTo>
                  <a:lnTo>
                    <a:pt x="929" y="1637"/>
                  </a:lnTo>
                  <a:lnTo>
                    <a:pt x="925" y="1636"/>
                  </a:lnTo>
                  <a:lnTo>
                    <a:pt x="921" y="1634"/>
                  </a:lnTo>
                  <a:lnTo>
                    <a:pt x="918" y="1632"/>
                  </a:lnTo>
                  <a:lnTo>
                    <a:pt x="916" y="1630"/>
                  </a:lnTo>
                  <a:lnTo>
                    <a:pt x="914" y="1628"/>
                  </a:lnTo>
                  <a:lnTo>
                    <a:pt x="913" y="1627"/>
                  </a:lnTo>
                  <a:lnTo>
                    <a:pt x="911" y="1624"/>
                  </a:lnTo>
                  <a:lnTo>
                    <a:pt x="910" y="1622"/>
                  </a:lnTo>
                  <a:lnTo>
                    <a:pt x="910" y="1621"/>
                  </a:lnTo>
                  <a:lnTo>
                    <a:pt x="909" y="1618"/>
                  </a:lnTo>
                  <a:lnTo>
                    <a:pt x="910" y="1616"/>
                  </a:lnTo>
                  <a:lnTo>
                    <a:pt x="910" y="1615"/>
                  </a:lnTo>
                  <a:lnTo>
                    <a:pt x="911" y="1614"/>
                  </a:lnTo>
                  <a:lnTo>
                    <a:pt x="913" y="1614"/>
                  </a:lnTo>
                  <a:lnTo>
                    <a:pt x="914" y="1614"/>
                  </a:lnTo>
                  <a:lnTo>
                    <a:pt x="916" y="1614"/>
                  </a:lnTo>
                  <a:lnTo>
                    <a:pt x="920" y="1614"/>
                  </a:lnTo>
                  <a:lnTo>
                    <a:pt x="921" y="1614"/>
                  </a:lnTo>
                  <a:lnTo>
                    <a:pt x="924" y="1615"/>
                  </a:lnTo>
                  <a:lnTo>
                    <a:pt x="927" y="1615"/>
                  </a:lnTo>
                  <a:lnTo>
                    <a:pt x="928" y="1615"/>
                  </a:lnTo>
                  <a:lnTo>
                    <a:pt x="929" y="1614"/>
                  </a:lnTo>
                  <a:lnTo>
                    <a:pt x="929" y="1614"/>
                  </a:lnTo>
                  <a:lnTo>
                    <a:pt x="931" y="1613"/>
                  </a:lnTo>
                  <a:lnTo>
                    <a:pt x="932" y="1611"/>
                  </a:lnTo>
                  <a:lnTo>
                    <a:pt x="933" y="1610"/>
                  </a:lnTo>
                  <a:lnTo>
                    <a:pt x="935" y="1608"/>
                  </a:lnTo>
                  <a:lnTo>
                    <a:pt x="936" y="1604"/>
                  </a:lnTo>
                  <a:lnTo>
                    <a:pt x="936" y="1603"/>
                  </a:lnTo>
                  <a:lnTo>
                    <a:pt x="936" y="1602"/>
                  </a:lnTo>
                  <a:lnTo>
                    <a:pt x="936" y="1601"/>
                  </a:lnTo>
                  <a:lnTo>
                    <a:pt x="936" y="1601"/>
                  </a:lnTo>
                  <a:lnTo>
                    <a:pt x="936" y="1600"/>
                  </a:lnTo>
                  <a:lnTo>
                    <a:pt x="936" y="1599"/>
                  </a:lnTo>
                  <a:lnTo>
                    <a:pt x="936" y="1599"/>
                  </a:lnTo>
                  <a:lnTo>
                    <a:pt x="936" y="1599"/>
                  </a:lnTo>
                  <a:lnTo>
                    <a:pt x="939" y="1598"/>
                  </a:lnTo>
                  <a:lnTo>
                    <a:pt x="943" y="1598"/>
                  </a:lnTo>
                  <a:lnTo>
                    <a:pt x="946" y="1598"/>
                  </a:lnTo>
                  <a:lnTo>
                    <a:pt x="949" y="1599"/>
                  </a:lnTo>
                  <a:lnTo>
                    <a:pt x="951" y="1599"/>
                  </a:lnTo>
                  <a:lnTo>
                    <a:pt x="955" y="1600"/>
                  </a:lnTo>
                  <a:lnTo>
                    <a:pt x="957" y="1601"/>
                  </a:lnTo>
                  <a:lnTo>
                    <a:pt x="960" y="1599"/>
                  </a:lnTo>
                  <a:lnTo>
                    <a:pt x="964" y="1598"/>
                  </a:lnTo>
                  <a:lnTo>
                    <a:pt x="968" y="1595"/>
                  </a:lnTo>
                  <a:lnTo>
                    <a:pt x="971" y="1593"/>
                  </a:lnTo>
                  <a:lnTo>
                    <a:pt x="975" y="1591"/>
                  </a:lnTo>
                  <a:lnTo>
                    <a:pt x="979" y="1588"/>
                  </a:lnTo>
                  <a:lnTo>
                    <a:pt x="980" y="1585"/>
                  </a:lnTo>
                  <a:lnTo>
                    <a:pt x="983" y="1583"/>
                  </a:lnTo>
                  <a:lnTo>
                    <a:pt x="985" y="1580"/>
                  </a:lnTo>
                  <a:lnTo>
                    <a:pt x="987" y="1579"/>
                  </a:lnTo>
                  <a:lnTo>
                    <a:pt x="988" y="1579"/>
                  </a:lnTo>
                  <a:lnTo>
                    <a:pt x="989" y="1578"/>
                  </a:lnTo>
                  <a:lnTo>
                    <a:pt x="990" y="1577"/>
                  </a:lnTo>
                  <a:lnTo>
                    <a:pt x="991" y="1577"/>
                  </a:lnTo>
                  <a:lnTo>
                    <a:pt x="992" y="1577"/>
                  </a:lnTo>
                  <a:lnTo>
                    <a:pt x="994" y="1577"/>
                  </a:lnTo>
                  <a:lnTo>
                    <a:pt x="998" y="1578"/>
                  </a:lnTo>
                  <a:lnTo>
                    <a:pt x="1002" y="1580"/>
                  </a:lnTo>
                  <a:lnTo>
                    <a:pt x="1006" y="1582"/>
                  </a:lnTo>
                  <a:lnTo>
                    <a:pt x="1011" y="1583"/>
                  </a:lnTo>
                  <a:lnTo>
                    <a:pt x="1014" y="1585"/>
                  </a:lnTo>
                  <a:lnTo>
                    <a:pt x="1018" y="1587"/>
                  </a:lnTo>
                  <a:lnTo>
                    <a:pt x="1023" y="1588"/>
                  </a:lnTo>
                  <a:lnTo>
                    <a:pt x="1028" y="1587"/>
                  </a:lnTo>
                  <a:lnTo>
                    <a:pt x="1032" y="1585"/>
                  </a:lnTo>
                  <a:lnTo>
                    <a:pt x="1035" y="1585"/>
                  </a:lnTo>
                  <a:lnTo>
                    <a:pt x="1039" y="1583"/>
                  </a:lnTo>
                  <a:lnTo>
                    <a:pt x="1042" y="1582"/>
                  </a:lnTo>
                  <a:lnTo>
                    <a:pt x="1045" y="1581"/>
                  </a:lnTo>
                  <a:lnTo>
                    <a:pt x="1047" y="1580"/>
                  </a:lnTo>
                  <a:lnTo>
                    <a:pt x="1051" y="1579"/>
                  </a:lnTo>
                  <a:lnTo>
                    <a:pt x="1054" y="1578"/>
                  </a:lnTo>
                  <a:lnTo>
                    <a:pt x="1058" y="1577"/>
                  </a:lnTo>
                  <a:lnTo>
                    <a:pt x="1062" y="1577"/>
                  </a:lnTo>
                  <a:lnTo>
                    <a:pt x="1067" y="1576"/>
                  </a:lnTo>
                  <a:lnTo>
                    <a:pt x="1073" y="1575"/>
                  </a:lnTo>
                  <a:lnTo>
                    <a:pt x="1079" y="1575"/>
                  </a:lnTo>
                  <a:lnTo>
                    <a:pt x="1086" y="1575"/>
                  </a:lnTo>
                  <a:lnTo>
                    <a:pt x="1093" y="1575"/>
                  </a:lnTo>
                  <a:lnTo>
                    <a:pt x="1102" y="1575"/>
                  </a:lnTo>
                  <a:lnTo>
                    <a:pt x="1104" y="1575"/>
                  </a:lnTo>
                  <a:lnTo>
                    <a:pt x="1106" y="1575"/>
                  </a:lnTo>
                  <a:lnTo>
                    <a:pt x="1108" y="1576"/>
                  </a:lnTo>
                  <a:lnTo>
                    <a:pt x="1110" y="1576"/>
                  </a:lnTo>
                  <a:lnTo>
                    <a:pt x="1113" y="1577"/>
                  </a:lnTo>
                  <a:lnTo>
                    <a:pt x="1114" y="1577"/>
                  </a:lnTo>
                  <a:lnTo>
                    <a:pt x="1117" y="1577"/>
                  </a:lnTo>
                  <a:lnTo>
                    <a:pt x="1118" y="1577"/>
                  </a:lnTo>
                  <a:lnTo>
                    <a:pt x="1120" y="1577"/>
                  </a:lnTo>
                  <a:lnTo>
                    <a:pt x="1121" y="1577"/>
                  </a:lnTo>
                  <a:lnTo>
                    <a:pt x="1124" y="1577"/>
                  </a:lnTo>
                  <a:lnTo>
                    <a:pt x="1125" y="1577"/>
                  </a:lnTo>
                  <a:lnTo>
                    <a:pt x="1127" y="1577"/>
                  </a:lnTo>
                  <a:lnTo>
                    <a:pt x="1128" y="1577"/>
                  </a:lnTo>
                  <a:lnTo>
                    <a:pt x="1129" y="1577"/>
                  </a:lnTo>
                  <a:lnTo>
                    <a:pt x="1131" y="1577"/>
                  </a:lnTo>
                  <a:lnTo>
                    <a:pt x="1132" y="1578"/>
                  </a:lnTo>
                  <a:lnTo>
                    <a:pt x="1132" y="1579"/>
                  </a:lnTo>
                  <a:lnTo>
                    <a:pt x="1134" y="1579"/>
                  </a:lnTo>
                  <a:lnTo>
                    <a:pt x="1135" y="1580"/>
                  </a:lnTo>
                  <a:lnTo>
                    <a:pt x="1136" y="1580"/>
                  </a:lnTo>
                  <a:lnTo>
                    <a:pt x="1138" y="1581"/>
                  </a:lnTo>
                  <a:lnTo>
                    <a:pt x="1139" y="1581"/>
                  </a:lnTo>
                  <a:lnTo>
                    <a:pt x="1147" y="1582"/>
                  </a:lnTo>
                  <a:lnTo>
                    <a:pt x="1149" y="1583"/>
                  </a:lnTo>
                  <a:lnTo>
                    <a:pt x="1151" y="1583"/>
                  </a:lnTo>
                  <a:lnTo>
                    <a:pt x="1153" y="1583"/>
                  </a:lnTo>
                  <a:lnTo>
                    <a:pt x="1156" y="1583"/>
                  </a:lnTo>
                  <a:lnTo>
                    <a:pt x="1158" y="1583"/>
                  </a:lnTo>
                  <a:lnTo>
                    <a:pt x="1160" y="1583"/>
                  </a:lnTo>
                  <a:lnTo>
                    <a:pt x="1162" y="1583"/>
                  </a:lnTo>
                  <a:lnTo>
                    <a:pt x="1165" y="1583"/>
                  </a:lnTo>
                  <a:lnTo>
                    <a:pt x="1165" y="1583"/>
                  </a:lnTo>
                  <a:lnTo>
                    <a:pt x="1167" y="1583"/>
                  </a:lnTo>
                  <a:lnTo>
                    <a:pt x="1168" y="1583"/>
                  </a:lnTo>
                  <a:lnTo>
                    <a:pt x="1169" y="1584"/>
                  </a:lnTo>
                  <a:lnTo>
                    <a:pt x="1171" y="1585"/>
                  </a:lnTo>
                  <a:lnTo>
                    <a:pt x="1172" y="1585"/>
                  </a:lnTo>
                  <a:lnTo>
                    <a:pt x="1174" y="1585"/>
                  </a:lnTo>
                  <a:lnTo>
                    <a:pt x="1175" y="1586"/>
                  </a:lnTo>
                  <a:lnTo>
                    <a:pt x="1178" y="1586"/>
                  </a:lnTo>
                  <a:lnTo>
                    <a:pt x="1179" y="1586"/>
                  </a:lnTo>
                  <a:lnTo>
                    <a:pt x="1182" y="1586"/>
                  </a:lnTo>
                  <a:lnTo>
                    <a:pt x="1183" y="1586"/>
                  </a:lnTo>
                  <a:lnTo>
                    <a:pt x="1185" y="1586"/>
                  </a:lnTo>
                  <a:lnTo>
                    <a:pt x="1187" y="1586"/>
                  </a:lnTo>
                  <a:lnTo>
                    <a:pt x="1189" y="1587"/>
                  </a:lnTo>
                  <a:lnTo>
                    <a:pt x="1190" y="1587"/>
                  </a:lnTo>
                  <a:lnTo>
                    <a:pt x="1191" y="1588"/>
                  </a:lnTo>
                  <a:lnTo>
                    <a:pt x="1193" y="1588"/>
                  </a:lnTo>
                  <a:lnTo>
                    <a:pt x="1194" y="1588"/>
                  </a:lnTo>
                  <a:lnTo>
                    <a:pt x="1196" y="1589"/>
                  </a:lnTo>
                  <a:lnTo>
                    <a:pt x="1197" y="1589"/>
                  </a:lnTo>
                  <a:lnTo>
                    <a:pt x="1198" y="1590"/>
                  </a:lnTo>
                  <a:lnTo>
                    <a:pt x="1201" y="1590"/>
                  </a:lnTo>
                  <a:lnTo>
                    <a:pt x="1202" y="1591"/>
                  </a:lnTo>
                  <a:lnTo>
                    <a:pt x="1205" y="1591"/>
                  </a:lnTo>
                  <a:lnTo>
                    <a:pt x="1207" y="1591"/>
                  </a:lnTo>
                  <a:lnTo>
                    <a:pt x="1208" y="1591"/>
                  </a:lnTo>
                  <a:lnTo>
                    <a:pt x="1211" y="1591"/>
                  </a:lnTo>
                  <a:lnTo>
                    <a:pt x="1213" y="1592"/>
                  </a:lnTo>
                  <a:lnTo>
                    <a:pt x="1215" y="1592"/>
                  </a:lnTo>
                  <a:lnTo>
                    <a:pt x="1218" y="1591"/>
                  </a:lnTo>
                  <a:lnTo>
                    <a:pt x="1220" y="1591"/>
                  </a:lnTo>
                  <a:lnTo>
                    <a:pt x="1222" y="1591"/>
                  </a:lnTo>
                  <a:lnTo>
                    <a:pt x="1223" y="1591"/>
                  </a:lnTo>
                  <a:lnTo>
                    <a:pt x="1224" y="1591"/>
                  </a:lnTo>
                  <a:lnTo>
                    <a:pt x="1226" y="1591"/>
                  </a:lnTo>
                  <a:lnTo>
                    <a:pt x="1226" y="1591"/>
                  </a:lnTo>
                  <a:lnTo>
                    <a:pt x="1227" y="1591"/>
                  </a:lnTo>
                  <a:lnTo>
                    <a:pt x="1229" y="1591"/>
                  </a:lnTo>
                  <a:lnTo>
                    <a:pt x="1230" y="1591"/>
                  </a:lnTo>
                  <a:lnTo>
                    <a:pt x="1231" y="1591"/>
                  </a:lnTo>
                  <a:lnTo>
                    <a:pt x="1233" y="1591"/>
                  </a:lnTo>
                  <a:lnTo>
                    <a:pt x="1234" y="1591"/>
                  </a:lnTo>
                  <a:lnTo>
                    <a:pt x="1235" y="1591"/>
                  </a:lnTo>
                  <a:lnTo>
                    <a:pt x="1237" y="1591"/>
                  </a:lnTo>
                  <a:lnTo>
                    <a:pt x="1237" y="1592"/>
                  </a:lnTo>
                  <a:lnTo>
                    <a:pt x="1238" y="1593"/>
                  </a:lnTo>
                  <a:lnTo>
                    <a:pt x="1239" y="1593"/>
                  </a:lnTo>
                  <a:lnTo>
                    <a:pt x="1242" y="1594"/>
                  </a:lnTo>
                  <a:lnTo>
                    <a:pt x="1243" y="1595"/>
                  </a:lnTo>
                  <a:lnTo>
                    <a:pt x="1245" y="1595"/>
                  </a:lnTo>
                  <a:lnTo>
                    <a:pt x="1247" y="1596"/>
                  </a:lnTo>
                  <a:lnTo>
                    <a:pt x="1249" y="1596"/>
                  </a:lnTo>
                  <a:lnTo>
                    <a:pt x="1247" y="1596"/>
                  </a:lnTo>
                  <a:lnTo>
                    <a:pt x="1246" y="1596"/>
                  </a:lnTo>
                  <a:lnTo>
                    <a:pt x="1247" y="1596"/>
                  </a:lnTo>
                  <a:lnTo>
                    <a:pt x="1248" y="1597"/>
                  </a:lnTo>
                  <a:lnTo>
                    <a:pt x="1250" y="1598"/>
                  </a:lnTo>
                  <a:lnTo>
                    <a:pt x="1254" y="1598"/>
                  </a:lnTo>
                  <a:lnTo>
                    <a:pt x="1259" y="1597"/>
                  </a:lnTo>
                  <a:lnTo>
                    <a:pt x="1264" y="1596"/>
                  </a:lnTo>
                  <a:lnTo>
                    <a:pt x="1261" y="1594"/>
                  </a:lnTo>
                  <a:lnTo>
                    <a:pt x="1260" y="1593"/>
                  </a:lnTo>
                  <a:lnTo>
                    <a:pt x="1259" y="1592"/>
                  </a:lnTo>
                  <a:lnTo>
                    <a:pt x="1258" y="1591"/>
                  </a:lnTo>
                  <a:lnTo>
                    <a:pt x="1257" y="1591"/>
                  </a:lnTo>
                  <a:lnTo>
                    <a:pt x="1257" y="1590"/>
                  </a:lnTo>
                  <a:lnTo>
                    <a:pt x="1254" y="1589"/>
                  </a:lnTo>
                  <a:lnTo>
                    <a:pt x="1253" y="1589"/>
                  </a:lnTo>
                  <a:lnTo>
                    <a:pt x="1250" y="1590"/>
                  </a:lnTo>
                  <a:lnTo>
                    <a:pt x="1249" y="1590"/>
                  </a:lnTo>
                  <a:lnTo>
                    <a:pt x="1248" y="1590"/>
                  </a:lnTo>
                  <a:lnTo>
                    <a:pt x="1247" y="1590"/>
                  </a:lnTo>
                  <a:lnTo>
                    <a:pt x="1246" y="1589"/>
                  </a:lnTo>
                  <a:lnTo>
                    <a:pt x="1246" y="1588"/>
                  </a:lnTo>
                  <a:lnTo>
                    <a:pt x="1245" y="1588"/>
                  </a:lnTo>
                  <a:lnTo>
                    <a:pt x="1245" y="1587"/>
                  </a:lnTo>
                  <a:lnTo>
                    <a:pt x="1246" y="1586"/>
                  </a:lnTo>
                  <a:lnTo>
                    <a:pt x="1246" y="1585"/>
                  </a:lnTo>
                  <a:lnTo>
                    <a:pt x="1247" y="1585"/>
                  </a:lnTo>
                  <a:lnTo>
                    <a:pt x="1247" y="1584"/>
                  </a:lnTo>
                  <a:lnTo>
                    <a:pt x="1249" y="1583"/>
                  </a:lnTo>
                  <a:lnTo>
                    <a:pt x="1250" y="1583"/>
                  </a:lnTo>
                  <a:lnTo>
                    <a:pt x="1252" y="1583"/>
                  </a:lnTo>
                  <a:lnTo>
                    <a:pt x="1247" y="1583"/>
                  </a:lnTo>
                  <a:lnTo>
                    <a:pt x="1243" y="1585"/>
                  </a:lnTo>
                  <a:lnTo>
                    <a:pt x="1238" y="1585"/>
                  </a:lnTo>
                  <a:lnTo>
                    <a:pt x="1235" y="1586"/>
                  </a:lnTo>
                  <a:lnTo>
                    <a:pt x="1231" y="1587"/>
                  </a:lnTo>
                  <a:lnTo>
                    <a:pt x="1229" y="1587"/>
                  </a:lnTo>
                  <a:lnTo>
                    <a:pt x="1226" y="1586"/>
                  </a:lnTo>
                  <a:lnTo>
                    <a:pt x="1223" y="1585"/>
                  </a:lnTo>
                  <a:lnTo>
                    <a:pt x="1222" y="1585"/>
                  </a:lnTo>
                  <a:lnTo>
                    <a:pt x="1219" y="1585"/>
                  </a:lnTo>
                  <a:lnTo>
                    <a:pt x="1218" y="1584"/>
                  </a:lnTo>
                  <a:lnTo>
                    <a:pt x="1216" y="1583"/>
                  </a:lnTo>
                  <a:lnTo>
                    <a:pt x="1215" y="1583"/>
                  </a:lnTo>
                  <a:lnTo>
                    <a:pt x="1215" y="1582"/>
                  </a:lnTo>
                  <a:lnTo>
                    <a:pt x="1213" y="1580"/>
                  </a:lnTo>
                  <a:lnTo>
                    <a:pt x="1212" y="1579"/>
                  </a:lnTo>
                  <a:lnTo>
                    <a:pt x="1211" y="1577"/>
                  </a:lnTo>
                  <a:lnTo>
                    <a:pt x="1211" y="1577"/>
                  </a:lnTo>
                  <a:lnTo>
                    <a:pt x="1211" y="1575"/>
                  </a:lnTo>
                  <a:lnTo>
                    <a:pt x="1211" y="1575"/>
                  </a:lnTo>
                  <a:lnTo>
                    <a:pt x="1212" y="1575"/>
                  </a:lnTo>
                  <a:lnTo>
                    <a:pt x="1213" y="1574"/>
                  </a:lnTo>
                  <a:lnTo>
                    <a:pt x="1215" y="1573"/>
                  </a:lnTo>
                  <a:lnTo>
                    <a:pt x="1211" y="1572"/>
                  </a:lnTo>
                  <a:lnTo>
                    <a:pt x="1207" y="1571"/>
                  </a:lnTo>
                  <a:lnTo>
                    <a:pt x="1204" y="1571"/>
                  </a:lnTo>
                  <a:lnTo>
                    <a:pt x="1201" y="1571"/>
                  </a:lnTo>
                  <a:lnTo>
                    <a:pt x="1198" y="1571"/>
                  </a:lnTo>
                  <a:lnTo>
                    <a:pt x="1194" y="1571"/>
                  </a:lnTo>
                  <a:lnTo>
                    <a:pt x="1193" y="1571"/>
                  </a:lnTo>
                  <a:lnTo>
                    <a:pt x="1190" y="1570"/>
                  </a:lnTo>
                  <a:lnTo>
                    <a:pt x="1187" y="1569"/>
                  </a:lnTo>
                  <a:lnTo>
                    <a:pt x="1186" y="1568"/>
                  </a:lnTo>
                  <a:lnTo>
                    <a:pt x="1185" y="1568"/>
                  </a:lnTo>
                  <a:lnTo>
                    <a:pt x="1183" y="1568"/>
                  </a:lnTo>
                  <a:lnTo>
                    <a:pt x="1183" y="1568"/>
                  </a:lnTo>
                  <a:lnTo>
                    <a:pt x="1182" y="1568"/>
                  </a:lnTo>
                  <a:lnTo>
                    <a:pt x="1182" y="1569"/>
                  </a:lnTo>
                  <a:lnTo>
                    <a:pt x="1182" y="1569"/>
                  </a:lnTo>
                  <a:lnTo>
                    <a:pt x="1180" y="1571"/>
                  </a:lnTo>
                  <a:lnTo>
                    <a:pt x="1178" y="1572"/>
                  </a:lnTo>
                  <a:lnTo>
                    <a:pt x="1176" y="1573"/>
                  </a:lnTo>
                  <a:lnTo>
                    <a:pt x="1174" y="1574"/>
                  </a:lnTo>
                  <a:lnTo>
                    <a:pt x="1172" y="1575"/>
                  </a:lnTo>
                  <a:lnTo>
                    <a:pt x="1169" y="1575"/>
                  </a:lnTo>
                  <a:lnTo>
                    <a:pt x="1167" y="1575"/>
                  </a:lnTo>
                  <a:lnTo>
                    <a:pt x="1164" y="1576"/>
                  </a:lnTo>
                  <a:lnTo>
                    <a:pt x="1162" y="1576"/>
                  </a:lnTo>
                  <a:lnTo>
                    <a:pt x="1161" y="1575"/>
                  </a:lnTo>
                  <a:lnTo>
                    <a:pt x="1160" y="1575"/>
                  </a:lnTo>
                  <a:lnTo>
                    <a:pt x="1158" y="1574"/>
                  </a:lnTo>
                  <a:lnTo>
                    <a:pt x="1156" y="1572"/>
                  </a:lnTo>
                  <a:lnTo>
                    <a:pt x="1156" y="1571"/>
                  </a:lnTo>
                  <a:lnTo>
                    <a:pt x="1154" y="1569"/>
                  </a:lnTo>
                  <a:lnTo>
                    <a:pt x="1154" y="1568"/>
                  </a:lnTo>
                  <a:lnTo>
                    <a:pt x="1153" y="1567"/>
                  </a:lnTo>
                  <a:lnTo>
                    <a:pt x="1152" y="1567"/>
                  </a:lnTo>
                  <a:lnTo>
                    <a:pt x="1151" y="1567"/>
                  </a:lnTo>
                  <a:lnTo>
                    <a:pt x="1150" y="1567"/>
                  </a:lnTo>
                  <a:lnTo>
                    <a:pt x="1149" y="1567"/>
                  </a:lnTo>
                  <a:lnTo>
                    <a:pt x="1149" y="1566"/>
                  </a:lnTo>
                  <a:lnTo>
                    <a:pt x="1147" y="1566"/>
                  </a:lnTo>
                  <a:lnTo>
                    <a:pt x="1143" y="1565"/>
                  </a:lnTo>
                  <a:lnTo>
                    <a:pt x="1142" y="1566"/>
                  </a:lnTo>
                  <a:lnTo>
                    <a:pt x="1141" y="1567"/>
                  </a:lnTo>
                  <a:lnTo>
                    <a:pt x="1140" y="1567"/>
                  </a:lnTo>
                  <a:lnTo>
                    <a:pt x="1139" y="1568"/>
                  </a:lnTo>
                  <a:lnTo>
                    <a:pt x="1136" y="1569"/>
                  </a:lnTo>
                  <a:lnTo>
                    <a:pt x="1135" y="1570"/>
                  </a:lnTo>
                  <a:lnTo>
                    <a:pt x="1135" y="1571"/>
                  </a:lnTo>
                  <a:lnTo>
                    <a:pt x="1132" y="1571"/>
                  </a:lnTo>
                  <a:lnTo>
                    <a:pt x="1131" y="1572"/>
                  </a:lnTo>
                  <a:lnTo>
                    <a:pt x="1129" y="1572"/>
                  </a:lnTo>
                  <a:lnTo>
                    <a:pt x="1128" y="1572"/>
                  </a:lnTo>
                  <a:lnTo>
                    <a:pt x="1127" y="1572"/>
                  </a:lnTo>
                  <a:lnTo>
                    <a:pt x="1124" y="1572"/>
                  </a:lnTo>
                  <a:lnTo>
                    <a:pt x="1123" y="1572"/>
                  </a:lnTo>
                  <a:lnTo>
                    <a:pt x="1121" y="1572"/>
                  </a:lnTo>
                  <a:lnTo>
                    <a:pt x="1120" y="1572"/>
                  </a:lnTo>
                  <a:lnTo>
                    <a:pt x="1110" y="1572"/>
                  </a:lnTo>
                  <a:lnTo>
                    <a:pt x="1109" y="1572"/>
                  </a:lnTo>
                  <a:lnTo>
                    <a:pt x="1108" y="1572"/>
                  </a:lnTo>
                  <a:lnTo>
                    <a:pt x="1106" y="1571"/>
                  </a:lnTo>
                  <a:lnTo>
                    <a:pt x="1105" y="1569"/>
                  </a:lnTo>
                  <a:lnTo>
                    <a:pt x="1104" y="1569"/>
                  </a:lnTo>
                  <a:lnTo>
                    <a:pt x="1102" y="1567"/>
                  </a:lnTo>
                  <a:lnTo>
                    <a:pt x="1100" y="1567"/>
                  </a:lnTo>
                  <a:lnTo>
                    <a:pt x="1098" y="1565"/>
                  </a:lnTo>
                  <a:lnTo>
                    <a:pt x="1102" y="1565"/>
                  </a:lnTo>
                  <a:lnTo>
                    <a:pt x="1105" y="1566"/>
                  </a:lnTo>
                  <a:lnTo>
                    <a:pt x="1108" y="1566"/>
                  </a:lnTo>
                  <a:lnTo>
                    <a:pt x="1110" y="1566"/>
                  </a:lnTo>
                  <a:lnTo>
                    <a:pt x="1113" y="1565"/>
                  </a:lnTo>
                  <a:lnTo>
                    <a:pt x="1116" y="1565"/>
                  </a:lnTo>
                  <a:lnTo>
                    <a:pt x="1118" y="1564"/>
                  </a:lnTo>
                  <a:lnTo>
                    <a:pt x="1120" y="1563"/>
                  </a:lnTo>
                  <a:lnTo>
                    <a:pt x="1123" y="1561"/>
                  </a:lnTo>
                  <a:lnTo>
                    <a:pt x="1124" y="1559"/>
                  </a:lnTo>
                  <a:lnTo>
                    <a:pt x="1124" y="1558"/>
                  </a:lnTo>
                  <a:lnTo>
                    <a:pt x="1123" y="1556"/>
                  </a:lnTo>
                  <a:lnTo>
                    <a:pt x="1121" y="1553"/>
                  </a:lnTo>
                  <a:lnTo>
                    <a:pt x="1119" y="1551"/>
                  </a:lnTo>
                  <a:lnTo>
                    <a:pt x="1117" y="1550"/>
                  </a:lnTo>
                  <a:lnTo>
                    <a:pt x="1114" y="1548"/>
                  </a:lnTo>
                  <a:lnTo>
                    <a:pt x="1110" y="1546"/>
                  </a:lnTo>
                  <a:lnTo>
                    <a:pt x="1108" y="1545"/>
                  </a:lnTo>
                  <a:lnTo>
                    <a:pt x="1102" y="1545"/>
                  </a:lnTo>
                  <a:lnTo>
                    <a:pt x="1097" y="1545"/>
                  </a:lnTo>
                  <a:lnTo>
                    <a:pt x="1091" y="1546"/>
                  </a:lnTo>
                  <a:lnTo>
                    <a:pt x="1086" y="1546"/>
                  </a:lnTo>
                  <a:lnTo>
                    <a:pt x="1080" y="1546"/>
                  </a:lnTo>
                  <a:lnTo>
                    <a:pt x="1076" y="1545"/>
                  </a:lnTo>
                  <a:lnTo>
                    <a:pt x="1075" y="1545"/>
                  </a:lnTo>
                  <a:lnTo>
                    <a:pt x="1073" y="1545"/>
                  </a:lnTo>
                  <a:lnTo>
                    <a:pt x="1071" y="1547"/>
                  </a:lnTo>
                  <a:lnTo>
                    <a:pt x="1071" y="1548"/>
                  </a:lnTo>
                  <a:lnTo>
                    <a:pt x="1069" y="1549"/>
                  </a:lnTo>
                  <a:lnTo>
                    <a:pt x="1069" y="1551"/>
                  </a:lnTo>
                  <a:lnTo>
                    <a:pt x="1068" y="1552"/>
                  </a:lnTo>
                  <a:lnTo>
                    <a:pt x="1067" y="1553"/>
                  </a:lnTo>
                  <a:lnTo>
                    <a:pt x="1065" y="1556"/>
                  </a:lnTo>
                  <a:lnTo>
                    <a:pt x="1062" y="1559"/>
                  </a:lnTo>
                  <a:lnTo>
                    <a:pt x="1060" y="1562"/>
                  </a:lnTo>
                  <a:lnTo>
                    <a:pt x="1056" y="1565"/>
                  </a:lnTo>
                  <a:lnTo>
                    <a:pt x="1054" y="1567"/>
                  </a:lnTo>
                  <a:lnTo>
                    <a:pt x="1051" y="1570"/>
                  </a:lnTo>
                  <a:lnTo>
                    <a:pt x="1047" y="1572"/>
                  </a:lnTo>
                  <a:lnTo>
                    <a:pt x="1043" y="1575"/>
                  </a:lnTo>
                  <a:lnTo>
                    <a:pt x="1040" y="1575"/>
                  </a:lnTo>
                  <a:lnTo>
                    <a:pt x="1035" y="1575"/>
                  </a:lnTo>
                  <a:lnTo>
                    <a:pt x="1031" y="1575"/>
                  </a:lnTo>
                  <a:lnTo>
                    <a:pt x="1027" y="1575"/>
                  </a:lnTo>
                  <a:lnTo>
                    <a:pt x="1023" y="1573"/>
                  </a:lnTo>
                  <a:lnTo>
                    <a:pt x="1018" y="1572"/>
                  </a:lnTo>
                  <a:lnTo>
                    <a:pt x="1016" y="1569"/>
                  </a:lnTo>
                  <a:lnTo>
                    <a:pt x="1012" y="1567"/>
                  </a:lnTo>
                  <a:lnTo>
                    <a:pt x="1011" y="1567"/>
                  </a:lnTo>
                  <a:lnTo>
                    <a:pt x="1009" y="1567"/>
                  </a:lnTo>
                  <a:lnTo>
                    <a:pt x="1007" y="1567"/>
                  </a:lnTo>
                  <a:lnTo>
                    <a:pt x="1006" y="1567"/>
                  </a:lnTo>
                  <a:lnTo>
                    <a:pt x="1005" y="1567"/>
                  </a:lnTo>
                  <a:lnTo>
                    <a:pt x="1003" y="1567"/>
                  </a:lnTo>
                  <a:lnTo>
                    <a:pt x="1000" y="1565"/>
                  </a:lnTo>
                  <a:lnTo>
                    <a:pt x="996" y="1563"/>
                  </a:lnTo>
                  <a:lnTo>
                    <a:pt x="992" y="1561"/>
                  </a:lnTo>
                  <a:lnTo>
                    <a:pt x="989" y="1559"/>
                  </a:lnTo>
                  <a:lnTo>
                    <a:pt x="987" y="1557"/>
                  </a:lnTo>
                  <a:lnTo>
                    <a:pt x="984" y="1554"/>
                  </a:lnTo>
                  <a:lnTo>
                    <a:pt x="981" y="1552"/>
                  </a:lnTo>
                  <a:lnTo>
                    <a:pt x="979" y="1549"/>
                  </a:lnTo>
                  <a:lnTo>
                    <a:pt x="979" y="1548"/>
                  </a:lnTo>
                  <a:lnTo>
                    <a:pt x="979" y="1548"/>
                  </a:lnTo>
                  <a:lnTo>
                    <a:pt x="980" y="1547"/>
                  </a:lnTo>
                  <a:lnTo>
                    <a:pt x="981" y="1546"/>
                  </a:lnTo>
                  <a:lnTo>
                    <a:pt x="983" y="1545"/>
                  </a:lnTo>
                  <a:lnTo>
                    <a:pt x="984" y="1545"/>
                  </a:lnTo>
                  <a:lnTo>
                    <a:pt x="984" y="1544"/>
                  </a:lnTo>
                  <a:lnTo>
                    <a:pt x="984" y="1543"/>
                  </a:lnTo>
                  <a:lnTo>
                    <a:pt x="985" y="1543"/>
                  </a:lnTo>
                  <a:lnTo>
                    <a:pt x="987" y="1543"/>
                  </a:lnTo>
                  <a:lnTo>
                    <a:pt x="988" y="1543"/>
                  </a:lnTo>
                  <a:lnTo>
                    <a:pt x="989" y="1543"/>
                  </a:lnTo>
                  <a:lnTo>
                    <a:pt x="990" y="1542"/>
                  </a:lnTo>
                  <a:lnTo>
                    <a:pt x="990" y="1540"/>
                  </a:lnTo>
                  <a:lnTo>
                    <a:pt x="991" y="1540"/>
                  </a:lnTo>
                  <a:lnTo>
                    <a:pt x="991" y="1540"/>
                  </a:lnTo>
                  <a:lnTo>
                    <a:pt x="991" y="1538"/>
                  </a:lnTo>
                  <a:lnTo>
                    <a:pt x="991" y="1537"/>
                  </a:lnTo>
                  <a:lnTo>
                    <a:pt x="990" y="1537"/>
                  </a:lnTo>
                  <a:lnTo>
                    <a:pt x="988" y="1533"/>
                  </a:lnTo>
                  <a:lnTo>
                    <a:pt x="985" y="1529"/>
                  </a:lnTo>
                  <a:lnTo>
                    <a:pt x="983" y="1526"/>
                  </a:lnTo>
                  <a:lnTo>
                    <a:pt x="980" y="1521"/>
                  </a:lnTo>
                  <a:lnTo>
                    <a:pt x="979" y="1519"/>
                  </a:lnTo>
                  <a:lnTo>
                    <a:pt x="975" y="1516"/>
                  </a:lnTo>
                  <a:lnTo>
                    <a:pt x="972" y="1515"/>
                  </a:lnTo>
                  <a:lnTo>
                    <a:pt x="968" y="1515"/>
                  </a:lnTo>
                  <a:lnTo>
                    <a:pt x="965" y="1516"/>
                  </a:lnTo>
                  <a:lnTo>
                    <a:pt x="965" y="1519"/>
                  </a:lnTo>
                  <a:lnTo>
                    <a:pt x="965" y="1521"/>
                  </a:lnTo>
                  <a:lnTo>
                    <a:pt x="968" y="1525"/>
                  </a:lnTo>
                  <a:lnTo>
                    <a:pt x="968" y="1529"/>
                  </a:lnTo>
                  <a:lnTo>
                    <a:pt x="969" y="1532"/>
                  </a:lnTo>
                  <a:lnTo>
                    <a:pt x="969" y="1536"/>
                  </a:lnTo>
                  <a:lnTo>
                    <a:pt x="968" y="1539"/>
                  </a:lnTo>
                  <a:lnTo>
                    <a:pt x="966" y="1540"/>
                  </a:lnTo>
                  <a:lnTo>
                    <a:pt x="964" y="1541"/>
                  </a:lnTo>
                  <a:lnTo>
                    <a:pt x="962" y="1542"/>
                  </a:lnTo>
                  <a:lnTo>
                    <a:pt x="960" y="1542"/>
                  </a:lnTo>
                  <a:lnTo>
                    <a:pt x="957" y="1542"/>
                  </a:lnTo>
                  <a:lnTo>
                    <a:pt x="954" y="1542"/>
                  </a:lnTo>
                  <a:lnTo>
                    <a:pt x="951" y="1540"/>
                  </a:lnTo>
                  <a:lnTo>
                    <a:pt x="949" y="1540"/>
                  </a:lnTo>
                  <a:lnTo>
                    <a:pt x="946" y="1538"/>
                  </a:lnTo>
                  <a:lnTo>
                    <a:pt x="944" y="1536"/>
                  </a:lnTo>
                  <a:lnTo>
                    <a:pt x="942" y="1535"/>
                  </a:lnTo>
                  <a:lnTo>
                    <a:pt x="940" y="1532"/>
                  </a:lnTo>
                  <a:lnTo>
                    <a:pt x="938" y="1531"/>
                  </a:lnTo>
                  <a:lnTo>
                    <a:pt x="936" y="1529"/>
                  </a:lnTo>
                  <a:lnTo>
                    <a:pt x="933" y="1528"/>
                  </a:lnTo>
                  <a:lnTo>
                    <a:pt x="931" y="1527"/>
                  </a:lnTo>
                  <a:lnTo>
                    <a:pt x="928" y="1525"/>
                  </a:lnTo>
                  <a:lnTo>
                    <a:pt x="925" y="1524"/>
                  </a:lnTo>
                  <a:lnTo>
                    <a:pt x="921" y="1523"/>
                  </a:lnTo>
                  <a:lnTo>
                    <a:pt x="918" y="1521"/>
                  </a:lnTo>
                  <a:lnTo>
                    <a:pt x="914" y="1521"/>
                  </a:lnTo>
                  <a:lnTo>
                    <a:pt x="913" y="1521"/>
                  </a:lnTo>
                  <a:lnTo>
                    <a:pt x="910" y="1521"/>
                  </a:lnTo>
                  <a:lnTo>
                    <a:pt x="907" y="1521"/>
                  </a:lnTo>
                  <a:lnTo>
                    <a:pt x="905" y="1524"/>
                  </a:lnTo>
                  <a:lnTo>
                    <a:pt x="903" y="1527"/>
                  </a:lnTo>
                  <a:lnTo>
                    <a:pt x="905" y="1529"/>
                  </a:lnTo>
                  <a:lnTo>
                    <a:pt x="905" y="1533"/>
                  </a:lnTo>
                  <a:lnTo>
                    <a:pt x="905" y="1536"/>
                  </a:lnTo>
                  <a:lnTo>
                    <a:pt x="905" y="1538"/>
                  </a:lnTo>
                  <a:lnTo>
                    <a:pt x="903" y="1540"/>
                  </a:lnTo>
                  <a:lnTo>
                    <a:pt x="898" y="1543"/>
                  </a:lnTo>
                  <a:lnTo>
                    <a:pt x="895" y="1543"/>
                  </a:lnTo>
                  <a:lnTo>
                    <a:pt x="894" y="1543"/>
                  </a:lnTo>
                  <a:lnTo>
                    <a:pt x="891" y="1543"/>
                  </a:lnTo>
                  <a:lnTo>
                    <a:pt x="888" y="1543"/>
                  </a:lnTo>
                  <a:lnTo>
                    <a:pt x="885" y="1543"/>
                  </a:lnTo>
                  <a:lnTo>
                    <a:pt x="883" y="1543"/>
                  </a:lnTo>
                  <a:lnTo>
                    <a:pt x="881" y="1543"/>
                  </a:lnTo>
                  <a:lnTo>
                    <a:pt x="880" y="1544"/>
                  </a:lnTo>
                  <a:lnTo>
                    <a:pt x="876" y="1545"/>
                  </a:lnTo>
                  <a:lnTo>
                    <a:pt x="872" y="1545"/>
                  </a:lnTo>
                  <a:lnTo>
                    <a:pt x="869" y="1545"/>
                  </a:lnTo>
                  <a:lnTo>
                    <a:pt x="865" y="1545"/>
                  </a:lnTo>
                  <a:lnTo>
                    <a:pt x="861" y="1545"/>
                  </a:lnTo>
                  <a:lnTo>
                    <a:pt x="858" y="1546"/>
                  </a:lnTo>
                  <a:lnTo>
                    <a:pt x="856" y="1547"/>
                  </a:lnTo>
                  <a:lnTo>
                    <a:pt x="855" y="1549"/>
                  </a:lnTo>
                  <a:lnTo>
                    <a:pt x="854" y="1551"/>
                  </a:lnTo>
                  <a:lnTo>
                    <a:pt x="855" y="1553"/>
                  </a:lnTo>
                  <a:lnTo>
                    <a:pt x="856" y="1556"/>
                  </a:lnTo>
                  <a:lnTo>
                    <a:pt x="859" y="1559"/>
                  </a:lnTo>
                  <a:lnTo>
                    <a:pt x="861" y="1560"/>
                  </a:lnTo>
                  <a:lnTo>
                    <a:pt x="862" y="1562"/>
                  </a:lnTo>
                  <a:lnTo>
                    <a:pt x="865" y="1565"/>
                  </a:lnTo>
                  <a:lnTo>
                    <a:pt x="866" y="1567"/>
                  </a:lnTo>
                  <a:lnTo>
                    <a:pt x="866" y="1569"/>
                  </a:lnTo>
                  <a:lnTo>
                    <a:pt x="866" y="1571"/>
                  </a:lnTo>
                  <a:lnTo>
                    <a:pt x="865" y="1572"/>
                  </a:lnTo>
                  <a:lnTo>
                    <a:pt x="863" y="1575"/>
                  </a:lnTo>
                  <a:lnTo>
                    <a:pt x="861" y="1575"/>
                  </a:lnTo>
                  <a:lnTo>
                    <a:pt x="860" y="1577"/>
                  </a:lnTo>
                  <a:lnTo>
                    <a:pt x="858" y="1578"/>
                  </a:lnTo>
                  <a:lnTo>
                    <a:pt x="856" y="1580"/>
                  </a:lnTo>
                  <a:lnTo>
                    <a:pt x="859" y="1581"/>
                  </a:lnTo>
                  <a:lnTo>
                    <a:pt x="861" y="1583"/>
                  </a:lnTo>
                  <a:lnTo>
                    <a:pt x="863" y="1584"/>
                  </a:lnTo>
                  <a:lnTo>
                    <a:pt x="865" y="1585"/>
                  </a:lnTo>
                  <a:lnTo>
                    <a:pt x="866" y="1588"/>
                  </a:lnTo>
                  <a:lnTo>
                    <a:pt x="866" y="1590"/>
                  </a:lnTo>
                  <a:lnTo>
                    <a:pt x="865" y="1591"/>
                  </a:lnTo>
                  <a:lnTo>
                    <a:pt x="863" y="1593"/>
                  </a:lnTo>
                  <a:lnTo>
                    <a:pt x="862" y="1594"/>
                  </a:lnTo>
                  <a:lnTo>
                    <a:pt x="861" y="1594"/>
                  </a:lnTo>
                  <a:lnTo>
                    <a:pt x="860" y="1594"/>
                  </a:lnTo>
                  <a:lnTo>
                    <a:pt x="859" y="1594"/>
                  </a:lnTo>
                  <a:lnTo>
                    <a:pt x="859" y="1595"/>
                  </a:lnTo>
                  <a:lnTo>
                    <a:pt x="859" y="1596"/>
                  </a:lnTo>
                  <a:lnTo>
                    <a:pt x="859" y="1597"/>
                  </a:lnTo>
                  <a:lnTo>
                    <a:pt x="860" y="1598"/>
                  </a:lnTo>
                  <a:lnTo>
                    <a:pt x="861" y="1599"/>
                  </a:lnTo>
                  <a:lnTo>
                    <a:pt x="862" y="1599"/>
                  </a:lnTo>
                  <a:lnTo>
                    <a:pt x="863" y="1599"/>
                  </a:lnTo>
                  <a:lnTo>
                    <a:pt x="865" y="1601"/>
                  </a:lnTo>
                  <a:lnTo>
                    <a:pt x="866" y="1601"/>
                  </a:lnTo>
                  <a:lnTo>
                    <a:pt x="867" y="1604"/>
                  </a:lnTo>
                  <a:lnTo>
                    <a:pt x="867" y="1605"/>
                  </a:lnTo>
                  <a:lnTo>
                    <a:pt x="867" y="1607"/>
                  </a:lnTo>
                  <a:lnTo>
                    <a:pt x="867" y="1608"/>
                  </a:lnTo>
                  <a:lnTo>
                    <a:pt x="869" y="1610"/>
                  </a:lnTo>
                  <a:lnTo>
                    <a:pt x="869" y="1611"/>
                  </a:lnTo>
                  <a:lnTo>
                    <a:pt x="870" y="1612"/>
                  </a:lnTo>
                  <a:lnTo>
                    <a:pt x="872" y="1614"/>
                  </a:lnTo>
                  <a:lnTo>
                    <a:pt x="874" y="1615"/>
                  </a:lnTo>
                  <a:lnTo>
                    <a:pt x="877" y="1615"/>
                  </a:lnTo>
                  <a:lnTo>
                    <a:pt x="881" y="1615"/>
                  </a:lnTo>
                  <a:lnTo>
                    <a:pt x="883" y="1616"/>
                  </a:lnTo>
                  <a:lnTo>
                    <a:pt x="887" y="1616"/>
                  </a:lnTo>
                  <a:lnTo>
                    <a:pt x="891" y="1616"/>
                  </a:lnTo>
                  <a:lnTo>
                    <a:pt x="893" y="1617"/>
                  </a:lnTo>
                  <a:lnTo>
                    <a:pt x="896" y="1618"/>
                  </a:lnTo>
                  <a:lnTo>
                    <a:pt x="898" y="1620"/>
                  </a:lnTo>
                  <a:lnTo>
                    <a:pt x="899" y="1622"/>
                  </a:lnTo>
                  <a:lnTo>
                    <a:pt x="900" y="1624"/>
                  </a:lnTo>
                  <a:lnTo>
                    <a:pt x="900" y="1627"/>
                  </a:lnTo>
                  <a:lnTo>
                    <a:pt x="899" y="1629"/>
                  </a:lnTo>
                  <a:lnTo>
                    <a:pt x="898" y="1631"/>
                  </a:lnTo>
                  <a:lnTo>
                    <a:pt x="898" y="1633"/>
                  </a:lnTo>
                  <a:lnTo>
                    <a:pt x="895" y="1635"/>
                  </a:lnTo>
                  <a:lnTo>
                    <a:pt x="894" y="1636"/>
                  </a:lnTo>
                  <a:lnTo>
                    <a:pt x="893" y="1637"/>
                  </a:lnTo>
                  <a:lnTo>
                    <a:pt x="891" y="1638"/>
                  </a:lnTo>
                  <a:lnTo>
                    <a:pt x="887" y="1638"/>
                  </a:lnTo>
                  <a:lnTo>
                    <a:pt x="884" y="1638"/>
                  </a:lnTo>
                  <a:lnTo>
                    <a:pt x="882" y="1638"/>
                  </a:lnTo>
                  <a:lnTo>
                    <a:pt x="880" y="1638"/>
                  </a:lnTo>
                  <a:lnTo>
                    <a:pt x="876" y="1637"/>
                  </a:lnTo>
                  <a:lnTo>
                    <a:pt x="874" y="1635"/>
                  </a:lnTo>
                  <a:lnTo>
                    <a:pt x="872" y="1633"/>
                  </a:lnTo>
                  <a:lnTo>
                    <a:pt x="870" y="1632"/>
                  </a:lnTo>
                  <a:lnTo>
                    <a:pt x="869" y="1630"/>
                  </a:lnTo>
                  <a:lnTo>
                    <a:pt x="866" y="1629"/>
                  </a:lnTo>
                  <a:lnTo>
                    <a:pt x="863" y="1627"/>
                  </a:lnTo>
                  <a:lnTo>
                    <a:pt x="861" y="1626"/>
                  </a:lnTo>
                  <a:lnTo>
                    <a:pt x="858" y="1625"/>
                  </a:lnTo>
                  <a:lnTo>
                    <a:pt x="855" y="1624"/>
                  </a:lnTo>
                  <a:lnTo>
                    <a:pt x="851" y="1624"/>
                  </a:lnTo>
                  <a:lnTo>
                    <a:pt x="849" y="1624"/>
                  </a:lnTo>
                  <a:lnTo>
                    <a:pt x="847" y="1624"/>
                  </a:lnTo>
                  <a:lnTo>
                    <a:pt x="844" y="1624"/>
                  </a:lnTo>
                  <a:lnTo>
                    <a:pt x="842" y="1626"/>
                  </a:lnTo>
                  <a:lnTo>
                    <a:pt x="839" y="1627"/>
                  </a:lnTo>
                  <a:lnTo>
                    <a:pt x="839" y="1630"/>
                  </a:lnTo>
                  <a:lnTo>
                    <a:pt x="839" y="1631"/>
                  </a:lnTo>
                  <a:lnTo>
                    <a:pt x="842" y="1632"/>
                  </a:lnTo>
                  <a:lnTo>
                    <a:pt x="844" y="1635"/>
                  </a:lnTo>
                  <a:lnTo>
                    <a:pt x="848" y="1636"/>
                  </a:lnTo>
                  <a:lnTo>
                    <a:pt x="850" y="1638"/>
                  </a:lnTo>
                  <a:lnTo>
                    <a:pt x="852" y="1639"/>
                  </a:lnTo>
                  <a:lnTo>
                    <a:pt x="855" y="1640"/>
                  </a:lnTo>
                  <a:lnTo>
                    <a:pt x="858" y="1640"/>
                  </a:lnTo>
                  <a:lnTo>
                    <a:pt x="861" y="1641"/>
                  </a:lnTo>
                  <a:lnTo>
                    <a:pt x="862" y="1642"/>
                  </a:lnTo>
                  <a:lnTo>
                    <a:pt x="865" y="1643"/>
                  </a:lnTo>
                  <a:lnTo>
                    <a:pt x="865" y="1644"/>
                  </a:lnTo>
                  <a:lnTo>
                    <a:pt x="865" y="1646"/>
                  </a:lnTo>
                  <a:lnTo>
                    <a:pt x="865" y="1646"/>
                  </a:lnTo>
                  <a:lnTo>
                    <a:pt x="865" y="1647"/>
                  </a:lnTo>
                  <a:lnTo>
                    <a:pt x="859" y="1654"/>
                  </a:lnTo>
                  <a:lnTo>
                    <a:pt x="851" y="1657"/>
                  </a:lnTo>
                  <a:lnTo>
                    <a:pt x="844" y="1659"/>
                  </a:lnTo>
                  <a:lnTo>
                    <a:pt x="836" y="1657"/>
                  </a:lnTo>
                  <a:lnTo>
                    <a:pt x="826" y="1655"/>
                  </a:lnTo>
                  <a:lnTo>
                    <a:pt x="817" y="1652"/>
                  </a:lnTo>
                  <a:lnTo>
                    <a:pt x="809" y="1648"/>
                  </a:lnTo>
                  <a:lnTo>
                    <a:pt x="800" y="1646"/>
                  </a:lnTo>
                  <a:lnTo>
                    <a:pt x="796" y="1644"/>
                  </a:lnTo>
                  <a:lnTo>
                    <a:pt x="792" y="1640"/>
                  </a:lnTo>
                  <a:lnTo>
                    <a:pt x="788" y="1638"/>
                  </a:lnTo>
                  <a:lnTo>
                    <a:pt x="785" y="1633"/>
                  </a:lnTo>
                  <a:lnTo>
                    <a:pt x="782" y="1630"/>
                  </a:lnTo>
                  <a:lnTo>
                    <a:pt x="777" y="1627"/>
                  </a:lnTo>
                  <a:lnTo>
                    <a:pt x="773" y="1626"/>
                  </a:lnTo>
                  <a:lnTo>
                    <a:pt x="765" y="1626"/>
                  </a:lnTo>
                  <a:lnTo>
                    <a:pt x="763" y="1627"/>
                  </a:lnTo>
                  <a:lnTo>
                    <a:pt x="762" y="1629"/>
                  </a:lnTo>
                  <a:lnTo>
                    <a:pt x="760" y="1630"/>
                  </a:lnTo>
                  <a:lnTo>
                    <a:pt x="760" y="1632"/>
                  </a:lnTo>
                  <a:lnTo>
                    <a:pt x="760" y="1635"/>
                  </a:lnTo>
                  <a:lnTo>
                    <a:pt x="760" y="1637"/>
                  </a:lnTo>
                  <a:lnTo>
                    <a:pt x="759" y="1638"/>
                  </a:lnTo>
                  <a:lnTo>
                    <a:pt x="759" y="1639"/>
                  </a:lnTo>
                  <a:lnTo>
                    <a:pt x="748" y="1640"/>
                  </a:lnTo>
                  <a:lnTo>
                    <a:pt x="740" y="1640"/>
                  </a:lnTo>
                  <a:lnTo>
                    <a:pt x="731" y="1638"/>
                  </a:lnTo>
                  <a:lnTo>
                    <a:pt x="723" y="1632"/>
                  </a:lnTo>
                  <a:lnTo>
                    <a:pt x="719" y="1627"/>
                  </a:lnTo>
                  <a:lnTo>
                    <a:pt x="713" y="1622"/>
                  </a:lnTo>
                  <a:lnTo>
                    <a:pt x="710" y="1615"/>
                  </a:lnTo>
                  <a:lnTo>
                    <a:pt x="706" y="1608"/>
                  </a:lnTo>
                  <a:lnTo>
                    <a:pt x="702" y="1610"/>
                  </a:lnTo>
                  <a:lnTo>
                    <a:pt x="697" y="1609"/>
                  </a:lnTo>
                  <a:lnTo>
                    <a:pt x="692" y="1608"/>
                  </a:lnTo>
                  <a:lnTo>
                    <a:pt x="688" y="1607"/>
                  </a:lnTo>
                  <a:lnTo>
                    <a:pt x="685" y="1605"/>
                  </a:lnTo>
                  <a:lnTo>
                    <a:pt x="682" y="1604"/>
                  </a:lnTo>
                  <a:lnTo>
                    <a:pt x="680" y="1602"/>
                  </a:lnTo>
                  <a:lnTo>
                    <a:pt x="677" y="1598"/>
                  </a:lnTo>
                  <a:lnTo>
                    <a:pt x="675" y="1591"/>
                  </a:lnTo>
                  <a:lnTo>
                    <a:pt x="673" y="1586"/>
                  </a:lnTo>
                  <a:lnTo>
                    <a:pt x="671" y="1581"/>
                  </a:lnTo>
                  <a:lnTo>
                    <a:pt x="667" y="1576"/>
                  </a:lnTo>
                  <a:lnTo>
                    <a:pt x="663" y="1572"/>
                  </a:lnTo>
                  <a:lnTo>
                    <a:pt x="656" y="1569"/>
                  </a:lnTo>
                  <a:lnTo>
                    <a:pt x="645" y="1567"/>
                  </a:lnTo>
                  <a:lnTo>
                    <a:pt x="645" y="1571"/>
                  </a:lnTo>
                  <a:lnTo>
                    <a:pt x="645" y="1575"/>
                  </a:lnTo>
                  <a:lnTo>
                    <a:pt x="645" y="1578"/>
                  </a:lnTo>
                  <a:lnTo>
                    <a:pt x="642" y="1582"/>
                  </a:lnTo>
                  <a:lnTo>
                    <a:pt x="641" y="1585"/>
                  </a:lnTo>
                  <a:lnTo>
                    <a:pt x="640" y="1589"/>
                  </a:lnTo>
                  <a:lnTo>
                    <a:pt x="641" y="1593"/>
                  </a:lnTo>
                  <a:lnTo>
                    <a:pt x="645" y="1596"/>
                  </a:lnTo>
                  <a:lnTo>
                    <a:pt x="647" y="1599"/>
                  </a:lnTo>
                  <a:lnTo>
                    <a:pt x="645" y="1601"/>
                  </a:lnTo>
                  <a:lnTo>
                    <a:pt x="645" y="1602"/>
                  </a:lnTo>
                  <a:lnTo>
                    <a:pt x="642" y="1603"/>
                  </a:lnTo>
                  <a:lnTo>
                    <a:pt x="638" y="1604"/>
                  </a:lnTo>
                  <a:lnTo>
                    <a:pt x="636" y="1606"/>
                  </a:lnTo>
                  <a:lnTo>
                    <a:pt x="634" y="1607"/>
                  </a:lnTo>
                  <a:lnTo>
                    <a:pt x="634" y="1608"/>
                  </a:lnTo>
                  <a:lnTo>
                    <a:pt x="630" y="1608"/>
                  </a:lnTo>
                  <a:lnTo>
                    <a:pt x="625" y="1608"/>
                  </a:lnTo>
                  <a:lnTo>
                    <a:pt x="620" y="1607"/>
                  </a:lnTo>
                  <a:lnTo>
                    <a:pt x="614" y="1607"/>
                  </a:lnTo>
                  <a:lnTo>
                    <a:pt x="609" y="1606"/>
                  </a:lnTo>
                  <a:lnTo>
                    <a:pt x="604" y="1604"/>
                  </a:lnTo>
                  <a:lnTo>
                    <a:pt x="600" y="1604"/>
                  </a:lnTo>
                  <a:lnTo>
                    <a:pt x="594" y="1602"/>
                  </a:lnTo>
                  <a:lnTo>
                    <a:pt x="601" y="1599"/>
                  </a:lnTo>
                  <a:lnTo>
                    <a:pt x="603" y="1593"/>
                  </a:lnTo>
                  <a:lnTo>
                    <a:pt x="605" y="1589"/>
                  </a:lnTo>
                  <a:lnTo>
                    <a:pt x="605" y="1584"/>
                  </a:lnTo>
                  <a:lnTo>
                    <a:pt x="605" y="1579"/>
                  </a:lnTo>
                  <a:lnTo>
                    <a:pt x="604" y="1575"/>
                  </a:lnTo>
                  <a:lnTo>
                    <a:pt x="604" y="1569"/>
                  </a:lnTo>
                  <a:lnTo>
                    <a:pt x="605" y="1564"/>
                  </a:lnTo>
                  <a:lnTo>
                    <a:pt x="611" y="1565"/>
                  </a:lnTo>
                  <a:lnTo>
                    <a:pt x="618" y="1564"/>
                  </a:lnTo>
                  <a:lnTo>
                    <a:pt x="624" y="1563"/>
                  </a:lnTo>
                  <a:lnTo>
                    <a:pt x="631" y="1561"/>
                  </a:lnTo>
                  <a:lnTo>
                    <a:pt x="634" y="1559"/>
                  </a:lnTo>
                  <a:lnTo>
                    <a:pt x="638" y="1556"/>
                  </a:lnTo>
                  <a:lnTo>
                    <a:pt x="640" y="1553"/>
                  </a:lnTo>
                  <a:lnTo>
                    <a:pt x="637" y="1550"/>
                  </a:lnTo>
                  <a:lnTo>
                    <a:pt x="631" y="1544"/>
                  </a:lnTo>
                  <a:lnTo>
                    <a:pt x="627" y="1537"/>
                  </a:lnTo>
                  <a:lnTo>
                    <a:pt x="624" y="1531"/>
                  </a:lnTo>
                  <a:lnTo>
                    <a:pt x="622" y="1525"/>
                  </a:lnTo>
                  <a:lnTo>
                    <a:pt x="620" y="1519"/>
                  </a:lnTo>
                  <a:lnTo>
                    <a:pt x="616" y="1512"/>
                  </a:lnTo>
                  <a:lnTo>
                    <a:pt x="614" y="1506"/>
                  </a:lnTo>
                  <a:lnTo>
                    <a:pt x="611" y="1501"/>
                  </a:lnTo>
                  <a:lnTo>
                    <a:pt x="612" y="1501"/>
                  </a:lnTo>
                  <a:lnTo>
                    <a:pt x="613" y="1501"/>
                  </a:lnTo>
                  <a:lnTo>
                    <a:pt x="614" y="1501"/>
                  </a:lnTo>
                  <a:lnTo>
                    <a:pt x="616" y="1500"/>
                  </a:lnTo>
                  <a:lnTo>
                    <a:pt x="616" y="1500"/>
                  </a:lnTo>
                  <a:lnTo>
                    <a:pt x="618" y="1499"/>
                  </a:lnTo>
                  <a:lnTo>
                    <a:pt x="619" y="1498"/>
                  </a:lnTo>
                  <a:lnTo>
                    <a:pt x="620" y="1497"/>
                  </a:lnTo>
                  <a:lnTo>
                    <a:pt x="630" y="1504"/>
                  </a:lnTo>
                  <a:lnTo>
                    <a:pt x="640" y="1512"/>
                  </a:lnTo>
                  <a:lnTo>
                    <a:pt x="648" y="1520"/>
                  </a:lnTo>
                  <a:lnTo>
                    <a:pt x="656" y="1527"/>
                  </a:lnTo>
                  <a:lnTo>
                    <a:pt x="664" y="1536"/>
                  </a:lnTo>
                  <a:lnTo>
                    <a:pt x="671" y="1544"/>
                  </a:lnTo>
                  <a:lnTo>
                    <a:pt x="678" y="1552"/>
                  </a:lnTo>
                  <a:lnTo>
                    <a:pt x="688" y="1560"/>
                  </a:lnTo>
                  <a:lnTo>
                    <a:pt x="688" y="1562"/>
                  </a:lnTo>
                  <a:lnTo>
                    <a:pt x="691" y="1564"/>
                  </a:lnTo>
                  <a:lnTo>
                    <a:pt x="695" y="1565"/>
                  </a:lnTo>
                  <a:lnTo>
                    <a:pt x="699" y="1566"/>
                  </a:lnTo>
                  <a:lnTo>
                    <a:pt x="700" y="1567"/>
                  </a:lnTo>
                  <a:lnTo>
                    <a:pt x="704" y="1567"/>
                  </a:lnTo>
                  <a:lnTo>
                    <a:pt x="706" y="1566"/>
                  </a:lnTo>
                  <a:lnTo>
                    <a:pt x="707" y="1564"/>
                  </a:lnTo>
                  <a:lnTo>
                    <a:pt x="706" y="1552"/>
                  </a:lnTo>
                  <a:lnTo>
                    <a:pt x="699" y="1540"/>
                  </a:lnTo>
                  <a:lnTo>
                    <a:pt x="691" y="1529"/>
                  </a:lnTo>
                  <a:lnTo>
                    <a:pt x="680" y="1520"/>
                  </a:lnTo>
                  <a:lnTo>
                    <a:pt x="667" y="1509"/>
                  </a:lnTo>
                  <a:lnTo>
                    <a:pt x="655" y="1499"/>
                  </a:lnTo>
                  <a:lnTo>
                    <a:pt x="641" y="1489"/>
                  </a:lnTo>
                  <a:lnTo>
                    <a:pt x="627" y="1481"/>
                  </a:lnTo>
                  <a:lnTo>
                    <a:pt x="625" y="1479"/>
                  </a:lnTo>
                  <a:lnTo>
                    <a:pt x="623" y="1477"/>
                  </a:lnTo>
                  <a:lnTo>
                    <a:pt x="620" y="1475"/>
                  </a:lnTo>
                  <a:lnTo>
                    <a:pt x="618" y="1473"/>
                  </a:lnTo>
                  <a:lnTo>
                    <a:pt x="615" y="1472"/>
                  </a:lnTo>
                  <a:lnTo>
                    <a:pt x="614" y="1469"/>
                  </a:lnTo>
                  <a:lnTo>
                    <a:pt x="614" y="1465"/>
                  </a:lnTo>
                  <a:lnTo>
                    <a:pt x="614" y="1463"/>
                  </a:lnTo>
                  <a:lnTo>
                    <a:pt x="613" y="1463"/>
                  </a:lnTo>
                  <a:lnTo>
                    <a:pt x="611" y="1463"/>
                  </a:lnTo>
                  <a:lnTo>
                    <a:pt x="609" y="1462"/>
                  </a:lnTo>
                  <a:lnTo>
                    <a:pt x="607" y="1461"/>
                  </a:lnTo>
                  <a:lnTo>
                    <a:pt x="605" y="1460"/>
                  </a:lnTo>
                  <a:lnTo>
                    <a:pt x="603" y="1459"/>
                  </a:lnTo>
                  <a:lnTo>
                    <a:pt x="602" y="1459"/>
                  </a:lnTo>
                  <a:lnTo>
                    <a:pt x="601" y="1460"/>
                  </a:lnTo>
                  <a:lnTo>
                    <a:pt x="598" y="1463"/>
                  </a:lnTo>
                  <a:lnTo>
                    <a:pt x="594" y="1465"/>
                  </a:lnTo>
                  <a:lnTo>
                    <a:pt x="592" y="1468"/>
                  </a:lnTo>
                  <a:lnTo>
                    <a:pt x="589" y="1470"/>
                  </a:lnTo>
                  <a:lnTo>
                    <a:pt x="586" y="1472"/>
                  </a:lnTo>
                  <a:lnTo>
                    <a:pt x="584" y="1473"/>
                  </a:lnTo>
                  <a:lnTo>
                    <a:pt x="581" y="1473"/>
                  </a:lnTo>
                  <a:lnTo>
                    <a:pt x="578" y="1471"/>
                  </a:lnTo>
                  <a:lnTo>
                    <a:pt x="573" y="1465"/>
                  </a:lnTo>
                  <a:lnTo>
                    <a:pt x="570" y="1459"/>
                  </a:lnTo>
                  <a:lnTo>
                    <a:pt x="568" y="1453"/>
                  </a:lnTo>
                  <a:lnTo>
                    <a:pt x="567" y="1445"/>
                  </a:lnTo>
                  <a:lnTo>
                    <a:pt x="567" y="1439"/>
                  </a:lnTo>
                  <a:lnTo>
                    <a:pt x="566" y="1432"/>
                  </a:lnTo>
                  <a:lnTo>
                    <a:pt x="563" y="1425"/>
                  </a:lnTo>
                  <a:lnTo>
                    <a:pt x="562" y="1418"/>
                  </a:lnTo>
                  <a:lnTo>
                    <a:pt x="559" y="1413"/>
                  </a:lnTo>
                  <a:lnTo>
                    <a:pt x="553" y="1408"/>
                  </a:lnTo>
                  <a:lnTo>
                    <a:pt x="548" y="1405"/>
                  </a:lnTo>
                  <a:lnTo>
                    <a:pt x="542" y="1401"/>
                  </a:lnTo>
                  <a:lnTo>
                    <a:pt x="537" y="1397"/>
                  </a:lnTo>
                  <a:lnTo>
                    <a:pt x="530" y="1394"/>
                  </a:lnTo>
                  <a:lnTo>
                    <a:pt x="524" y="1391"/>
                  </a:lnTo>
                  <a:lnTo>
                    <a:pt x="518" y="1386"/>
                  </a:lnTo>
                  <a:lnTo>
                    <a:pt x="515" y="1385"/>
                  </a:lnTo>
                  <a:lnTo>
                    <a:pt x="509" y="1385"/>
                  </a:lnTo>
                  <a:lnTo>
                    <a:pt x="504" y="1385"/>
                  </a:lnTo>
                  <a:lnTo>
                    <a:pt x="497" y="1385"/>
                  </a:lnTo>
                  <a:lnTo>
                    <a:pt x="491" y="1386"/>
                  </a:lnTo>
                  <a:lnTo>
                    <a:pt x="485" y="1386"/>
                  </a:lnTo>
                  <a:lnTo>
                    <a:pt x="480" y="1385"/>
                  </a:lnTo>
                  <a:lnTo>
                    <a:pt x="476" y="1382"/>
                  </a:lnTo>
                  <a:lnTo>
                    <a:pt x="463" y="1371"/>
                  </a:lnTo>
                  <a:lnTo>
                    <a:pt x="452" y="1360"/>
                  </a:lnTo>
                  <a:lnTo>
                    <a:pt x="441" y="1349"/>
                  </a:lnTo>
                  <a:lnTo>
                    <a:pt x="430" y="1338"/>
                  </a:lnTo>
                  <a:lnTo>
                    <a:pt x="422" y="1326"/>
                  </a:lnTo>
                  <a:lnTo>
                    <a:pt x="411" y="1315"/>
                  </a:lnTo>
                  <a:lnTo>
                    <a:pt x="400" y="1303"/>
                  </a:lnTo>
                  <a:lnTo>
                    <a:pt x="387" y="1292"/>
                  </a:lnTo>
                  <a:lnTo>
                    <a:pt x="383" y="1290"/>
                  </a:lnTo>
                  <a:lnTo>
                    <a:pt x="379" y="1287"/>
                  </a:lnTo>
                  <a:lnTo>
                    <a:pt x="376" y="1285"/>
                  </a:lnTo>
                  <a:lnTo>
                    <a:pt x="371" y="1283"/>
                  </a:lnTo>
                  <a:lnTo>
                    <a:pt x="367" y="1281"/>
                  </a:lnTo>
                  <a:lnTo>
                    <a:pt x="361" y="1278"/>
                  </a:lnTo>
                  <a:lnTo>
                    <a:pt x="356" y="1276"/>
                  </a:lnTo>
                  <a:lnTo>
                    <a:pt x="351" y="1274"/>
                  </a:lnTo>
                  <a:lnTo>
                    <a:pt x="349" y="1273"/>
                  </a:lnTo>
                  <a:lnTo>
                    <a:pt x="345" y="1271"/>
                  </a:lnTo>
                  <a:lnTo>
                    <a:pt x="342" y="1270"/>
                  </a:lnTo>
                  <a:lnTo>
                    <a:pt x="339" y="1268"/>
                  </a:lnTo>
                  <a:lnTo>
                    <a:pt x="336" y="1268"/>
                  </a:lnTo>
                  <a:lnTo>
                    <a:pt x="334" y="1265"/>
                  </a:lnTo>
                  <a:lnTo>
                    <a:pt x="334" y="1262"/>
                  </a:lnTo>
                  <a:lnTo>
                    <a:pt x="335" y="1259"/>
                  </a:lnTo>
                  <a:lnTo>
                    <a:pt x="334" y="1260"/>
                  </a:lnTo>
                  <a:lnTo>
                    <a:pt x="332" y="1260"/>
                  </a:lnTo>
                  <a:lnTo>
                    <a:pt x="331" y="1260"/>
                  </a:lnTo>
                  <a:lnTo>
                    <a:pt x="329" y="1261"/>
                  </a:lnTo>
                  <a:lnTo>
                    <a:pt x="328" y="1261"/>
                  </a:lnTo>
                  <a:lnTo>
                    <a:pt x="327" y="1262"/>
                  </a:lnTo>
                  <a:lnTo>
                    <a:pt x="326" y="1261"/>
                  </a:lnTo>
                  <a:lnTo>
                    <a:pt x="321" y="1259"/>
                  </a:lnTo>
                  <a:lnTo>
                    <a:pt x="315" y="1256"/>
                  </a:lnTo>
                  <a:lnTo>
                    <a:pt x="310" y="1254"/>
                  </a:lnTo>
                  <a:lnTo>
                    <a:pt x="304" y="1252"/>
                  </a:lnTo>
                  <a:lnTo>
                    <a:pt x="299" y="1249"/>
                  </a:lnTo>
                  <a:lnTo>
                    <a:pt x="294" y="1246"/>
                  </a:lnTo>
                  <a:lnTo>
                    <a:pt x="290" y="1243"/>
                  </a:lnTo>
                  <a:lnTo>
                    <a:pt x="287" y="1239"/>
                  </a:lnTo>
                  <a:lnTo>
                    <a:pt x="283" y="1236"/>
                  </a:lnTo>
                  <a:lnTo>
                    <a:pt x="282" y="1233"/>
                  </a:lnTo>
                  <a:lnTo>
                    <a:pt x="279" y="1229"/>
                  </a:lnTo>
                  <a:lnTo>
                    <a:pt x="277" y="1225"/>
                  </a:lnTo>
                  <a:lnTo>
                    <a:pt x="276" y="1222"/>
                  </a:lnTo>
                  <a:lnTo>
                    <a:pt x="276" y="1218"/>
                  </a:lnTo>
                  <a:lnTo>
                    <a:pt x="276" y="1215"/>
                  </a:lnTo>
                  <a:lnTo>
                    <a:pt x="279" y="1212"/>
                  </a:lnTo>
                  <a:lnTo>
                    <a:pt x="283" y="1205"/>
                  </a:lnTo>
                  <a:lnTo>
                    <a:pt x="287" y="1198"/>
                  </a:lnTo>
                  <a:lnTo>
                    <a:pt x="291" y="1191"/>
                  </a:lnTo>
                  <a:lnTo>
                    <a:pt x="294" y="1184"/>
                  </a:lnTo>
                  <a:lnTo>
                    <a:pt x="295" y="1177"/>
                  </a:lnTo>
                  <a:lnTo>
                    <a:pt x="295" y="1170"/>
                  </a:lnTo>
                  <a:lnTo>
                    <a:pt x="294" y="1162"/>
                  </a:lnTo>
                  <a:lnTo>
                    <a:pt x="290" y="1154"/>
                  </a:lnTo>
                  <a:lnTo>
                    <a:pt x="284" y="1147"/>
                  </a:lnTo>
                  <a:lnTo>
                    <a:pt x="282" y="1139"/>
                  </a:lnTo>
                  <a:lnTo>
                    <a:pt x="279" y="1132"/>
                  </a:lnTo>
                  <a:lnTo>
                    <a:pt x="276" y="1124"/>
                  </a:lnTo>
                  <a:lnTo>
                    <a:pt x="272" y="1116"/>
                  </a:lnTo>
                  <a:lnTo>
                    <a:pt x="269" y="1108"/>
                  </a:lnTo>
                  <a:lnTo>
                    <a:pt x="264" y="1101"/>
                  </a:lnTo>
                  <a:lnTo>
                    <a:pt x="258" y="1093"/>
                  </a:lnTo>
                  <a:lnTo>
                    <a:pt x="253" y="1087"/>
                  </a:lnTo>
                  <a:lnTo>
                    <a:pt x="247" y="1082"/>
                  </a:lnTo>
                  <a:lnTo>
                    <a:pt x="244" y="1078"/>
                  </a:lnTo>
                  <a:lnTo>
                    <a:pt x="242" y="1072"/>
                  </a:lnTo>
                  <a:lnTo>
                    <a:pt x="239" y="1067"/>
                  </a:lnTo>
                  <a:lnTo>
                    <a:pt x="238" y="1062"/>
                  </a:lnTo>
                  <a:lnTo>
                    <a:pt x="239" y="1055"/>
                  </a:lnTo>
                  <a:lnTo>
                    <a:pt x="240" y="1049"/>
                  </a:lnTo>
                  <a:lnTo>
                    <a:pt x="246" y="1040"/>
                  </a:lnTo>
                  <a:lnTo>
                    <a:pt x="249" y="1030"/>
                  </a:lnTo>
                  <a:lnTo>
                    <a:pt x="253" y="1021"/>
                  </a:lnTo>
                  <a:lnTo>
                    <a:pt x="258" y="1012"/>
                  </a:lnTo>
                  <a:lnTo>
                    <a:pt x="261" y="1003"/>
                  </a:lnTo>
                  <a:lnTo>
                    <a:pt x="266" y="993"/>
                  </a:lnTo>
                  <a:lnTo>
                    <a:pt x="271" y="984"/>
                  </a:lnTo>
                  <a:lnTo>
                    <a:pt x="276" y="975"/>
                  </a:lnTo>
                  <a:lnTo>
                    <a:pt x="283" y="961"/>
                  </a:lnTo>
                  <a:lnTo>
                    <a:pt x="286" y="950"/>
                  </a:lnTo>
                  <a:lnTo>
                    <a:pt x="287" y="941"/>
                  </a:lnTo>
                  <a:lnTo>
                    <a:pt x="284" y="935"/>
                  </a:lnTo>
                  <a:lnTo>
                    <a:pt x="282" y="929"/>
                  </a:lnTo>
                  <a:lnTo>
                    <a:pt x="277" y="924"/>
                  </a:lnTo>
                  <a:lnTo>
                    <a:pt x="273" y="919"/>
                  </a:lnTo>
                  <a:lnTo>
                    <a:pt x="269" y="913"/>
                  </a:lnTo>
                  <a:lnTo>
                    <a:pt x="261" y="900"/>
                  </a:lnTo>
                  <a:lnTo>
                    <a:pt x="250" y="886"/>
                  </a:lnTo>
                  <a:lnTo>
                    <a:pt x="240" y="872"/>
                  </a:lnTo>
                  <a:lnTo>
                    <a:pt x="228" y="858"/>
                  </a:lnTo>
                  <a:lnTo>
                    <a:pt x="216" y="845"/>
                  </a:lnTo>
                  <a:lnTo>
                    <a:pt x="204" y="833"/>
                  </a:lnTo>
                  <a:lnTo>
                    <a:pt x="190" y="819"/>
                  </a:lnTo>
                  <a:lnTo>
                    <a:pt x="176" y="806"/>
                  </a:lnTo>
                  <a:lnTo>
                    <a:pt x="172" y="802"/>
                  </a:lnTo>
                  <a:lnTo>
                    <a:pt x="165" y="797"/>
                  </a:lnTo>
                  <a:lnTo>
                    <a:pt x="159" y="793"/>
                  </a:lnTo>
                  <a:lnTo>
                    <a:pt x="151" y="789"/>
                  </a:lnTo>
                  <a:lnTo>
                    <a:pt x="146" y="785"/>
                  </a:lnTo>
                  <a:lnTo>
                    <a:pt x="139" y="780"/>
                  </a:lnTo>
                  <a:lnTo>
                    <a:pt x="132" y="776"/>
                  </a:lnTo>
                  <a:lnTo>
                    <a:pt x="126" y="772"/>
                  </a:lnTo>
                  <a:lnTo>
                    <a:pt x="124" y="769"/>
                  </a:lnTo>
                  <a:lnTo>
                    <a:pt x="124" y="766"/>
                  </a:lnTo>
                  <a:lnTo>
                    <a:pt x="124" y="763"/>
                  </a:lnTo>
                  <a:lnTo>
                    <a:pt x="125" y="760"/>
                  </a:lnTo>
                  <a:lnTo>
                    <a:pt x="126" y="757"/>
                  </a:lnTo>
                  <a:lnTo>
                    <a:pt x="126" y="754"/>
                  </a:lnTo>
                  <a:lnTo>
                    <a:pt x="125" y="750"/>
                  </a:lnTo>
                  <a:lnTo>
                    <a:pt x="121" y="747"/>
                  </a:lnTo>
                  <a:lnTo>
                    <a:pt x="107" y="738"/>
                  </a:lnTo>
                  <a:lnTo>
                    <a:pt x="93" y="729"/>
                  </a:lnTo>
                  <a:lnTo>
                    <a:pt x="80" y="721"/>
                  </a:lnTo>
                  <a:lnTo>
                    <a:pt x="65" y="712"/>
                  </a:lnTo>
                  <a:lnTo>
                    <a:pt x="52" y="705"/>
                  </a:lnTo>
                  <a:lnTo>
                    <a:pt x="39" y="696"/>
                  </a:lnTo>
                  <a:lnTo>
                    <a:pt x="25" y="688"/>
                  </a:lnTo>
                  <a:lnTo>
                    <a:pt x="11" y="679"/>
                  </a:lnTo>
                  <a:lnTo>
                    <a:pt x="7" y="675"/>
                  </a:lnTo>
                  <a:lnTo>
                    <a:pt x="6" y="671"/>
                  </a:lnTo>
                  <a:lnTo>
                    <a:pt x="6" y="667"/>
                  </a:lnTo>
                  <a:lnTo>
                    <a:pt x="7" y="662"/>
                  </a:lnTo>
                  <a:lnTo>
                    <a:pt x="8" y="657"/>
                  </a:lnTo>
                  <a:lnTo>
                    <a:pt x="10" y="652"/>
                  </a:lnTo>
                  <a:lnTo>
                    <a:pt x="10" y="647"/>
                  </a:lnTo>
                  <a:lnTo>
                    <a:pt x="10" y="642"/>
                  </a:lnTo>
                  <a:lnTo>
                    <a:pt x="7" y="638"/>
                  </a:lnTo>
                  <a:lnTo>
                    <a:pt x="6" y="633"/>
                  </a:lnTo>
                  <a:lnTo>
                    <a:pt x="3" y="629"/>
                  </a:lnTo>
                  <a:lnTo>
                    <a:pt x="2" y="624"/>
                  </a:lnTo>
                  <a:lnTo>
                    <a:pt x="0" y="620"/>
                  </a:lnTo>
                  <a:lnTo>
                    <a:pt x="0" y="615"/>
                  </a:lnTo>
                  <a:lnTo>
                    <a:pt x="0" y="612"/>
                  </a:lnTo>
                  <a:lnTo>
                    <a:pt x="2" y="607"/>
                  </a:lnTo>
                  <a:lnTo>
                    <a:pt x="6" y="601"/>
                  </a:lnTo>
                  <a:lnTo>
                    <a:pt x="10" y="595"/>
                  </a:lnTo>
                  <a:lnTo>
                    <a:pt x="14" y="588"/>
                  </a:lnTo>
                  <a:lnTo>
                    <a:pt x="18" y="582"/>
                  </a:lnTo>
                  <a:lnTo>
                    <a:pt x="24" y="575"/>
                  </a:lnTo>
                  <a:lnTo>
                    <a:pt x="29" y="569"/>
                  </a:lnTo>
                  <a:lnTo>
                    <a:pt x="35" y="564"/>
                  </a:lnTo>
                  <a:lnTo>
                    <a:pt x="43" y="558"/>
                  </a:lnTo>
                  <a:lnTo>
                    <a:pt x="47" y="551"/>
                  </a:lnTo>
                  <a:lnTo>
                    <a:pt x="50" y="545"/>
                  </a:lnTo>
                  <a:lnTo>
                    <a:pt x="51" y="537"/>
                  </a:lnTo>
                  <a:lnTo>
                    <a:pt x="51" y="530"/>
                  </a:lnTo>
                  <a:lnTo>
                    <a:pt x="51" y="522"/>
                  </a:lnTo>
                  <a:lnTo>
                    <a:pt x="50" y="514"/>
                  </a:lnTo>
                  <a:lnTo>
                    <a:pt x="51" y="506"/>
                  </a:lnTo>
                  <a:lnTo>
                    <a:pt x="53" y="499"/>
                  </a:lnTo>
                  <a:lnTo>
                    <a:pt x="53" y="498"/>
                  </a:lnTo>
                  <a:lnTo>
                    <a:pt x="55" y="496"/>
                  </a:lnTo>
                  <a:lnTo>
                    <a:pt x="58" y="496"/>
                  </a:lnTo>
                  <a:lnTo>
                    <a:pt x="62" y="494"/>
                  </a:lnTo>
                  <a:lnTo>
                    <a:pt x="65" y="493"/>
                  </a:lnTo>
                  <a:lnTo>
                    <a:pt x="67" y="492"/>
                  </a:lnTo>
                  <a:lnTo>
                    <a:pt x="70" y="493"/>
                  </a:lnTo>
                  <a:lnTo>
                    <a:pt x="73" y="493"/>
                  </a:lnTo>
                  <a:lnTo>
                    <a:pt x="74" y="497"/>
                  </a:lnTo>
                  <a:lnTo>
                    <a:pt x="74" y="501"/>
                  </a:lnTo>
                  <a:lnTo>
                    <a:pt x="74" y="505"/>
                  </a:lnTo>
                  <a:lnTo>
                    <a:pt x="74" y="509"/>
                  </a:lnTo>
                  <a:lnTo>
                    <a:pt x="74" y="514"/>
                  </a:lnTo>
                  <a:lnTo>
                    <a:pt x="76" y="517"/>
                  </a:lnTo>
                  <a:lnTo>
                    <a:pt x="80" y="520"/>
                  </a:lnTo>
                  <a:lnTo>
                    <a:pt x="86" y="524"/>
                  </a:lnTo>
                  <a:lnTo>
                    <a:pt x="87" y="525"/>
                  </a:lnTo>
                  <a:lnTo>
                    <a:pt x="88" y="525"/>
                  </a:lnTo>
                  <a:lnTo>
                    <a:pt x="91" y="525"/>
                  </a:lnTo>
                  <a:lnTo>
                    <a:pt x="92" y="525"/>
                  </a:lnTo>
                  <a:lnTo>
                    <a:pt x="95" y="525"/>
                  </a:lnTo>
                  <a:lnTo>
                    <a:pt x="96" y="525"/>
                  </a:lnTo>
                  <a:lnTo>
                    <a:pt x="98" y="525"/>
                  </a:lnTo>
                  <a:lnTo>
                    <a:pt x="99" y="524"/>
                  </a:lnTo>
                  <a:lnTo>
                    <a:pt x="103" y="519"/>
                  </a:lnTo>
                  <a:lnTo>
                    <a:pt x="106" y="514"/>
                  </a:lnTo>
                  <a:lnTo>
                    <a:pt x="106" y="510"/>
                  </a:lnTo>
                  <a:lnTo>
                    <a:pt x="104" y="504"/>
                  </a:lnTo>
                  <a:lnTo>
                    <a:pt x="104" y="500"/>
                  </a:lnTo>
                  <a:lnTo>
                    <a:pt x="106" y="495"/>
                  </a:lnTo>
                  <a:lnTo>
                    <a:pt x="109" y="490"/>
                  </a:lnTo>
                  <a:lnTo>
                    <a:pt x="117" y="488"/>
                  </a:lnTo>
                  <a:lnTo>
                    <a:pt x="120" y="487"/>
                  </a:lnTo>
                  <a:lnTo>
                    <a:pt x="124" y="486"/>
                  </a:lnTo>
                  <a:lnTo>
                    <a:pt x="129" y="486"/>
                  </a:lnTo>
                  <a:lnTo>
                    <a:pt x="133" y="486"/>
                  </a:lnTo>
                  <a:lnTo>
                    <a:pt x="139" y="487"/>
                  </a:lnTo>
                  <a:lnTo>
                    <a:pt x="142" y="487"/>
                  </a:lnTo>
                  <a:lnTo>
                    <a:pt x="146" y="486"/>
                  </a:lnTo>
                  <a:lnTo>
                    <a:pt x="148" y="485"/>
                  </a:lnTo>
                  <a:lnTo>
                    <a:pt x="153" y="480"/>
                  </a:lnTo>
                  <a:lnTo>
                    <a:pt x="157" y="472"/>
                  </a:lnTo>
                  <a:lnTo>
                    <a:pt x="157" y="465"/>
                  </a:lnTo>
                  <a:lnTo>
                    <a:pt x="157" y="458"/>
                  </a:lnTo>
                  <a:lnTo>
                    <a:pt x="153" y="452"/>
                  </a:lnTo>
                  <a:lnTo>
                    <a:pt x="150" y="447"/>
                  </a:lnTo>
                  <a:lnTo>
                    <a:pt x="143" y="443"/>
                  </a:lnTo>
                  <a:lnTo>
                    <a:pt x="136" y="442"/>
                  </a:lnTo>
                  <a:lnTo>
                    <a:pt x="129" y="445"/>
                  </a:lnTo>
                  <a:lnTo>
                    <a:pt x="124" y="449"/>
                  </a:lnTo>
                  <a:lnTo>
                    <a:pt x="120" y="456"/>
                  </a:lnTo>
                  <a:lnTo>
                    <a:pt x="115" y="463"/>
                  </a:lnTo>
                  <a:lnTo>
                    <a:pt x="109" y="469"/>
                  </a:lnTo>
                  <a:lnTo>
                    <a:pt x="102" y="473"/>
                  </a:lnTo>
                  <a:lnTo>
                    <a:pt x="92" y="475"/>
                  </a:lnTo>
                  <a:lnTo>
                    <a:pt x="80" y="473"/>
                  </a:lnTo>
                  <a:lnTo>
                    <a:pt x="85" y="464"/>
                  </a:lnTo>
                  <a:lnTo>
                    <a:pt x="91" y="456"/>
                  </a:lnTo>
                  <a:lnTo>
                    <a:pt x="96" y="448"/>
                  </a:lnTo>
                  <a:lnTo>
                    <a:pt x="102" y="440"/>
                  </a:lnTo>
                  <a:lnTo>
                    <a:pt x="109" y="432"/>
                  </a:lnTo>
                  <a:lnTo>
                    <a:pt x="115" y="424"/>
                  </a:lnTo>
                  <a:lnTo>
                    <a:pt x="124" y="416"/>
                  </a:lnTo>
                  <a:lnTo>
                    <a:pt x="132" y="408"/>
                  </a:lnTo>
                  <a:lnTo>
                    <a:pt x="135" y="407"/>
                  </a:lnTo>
                  <a:lnTo>
                    <a:pt x="136" y="405"/>
                  </a:lnTo>
                  <a:lnTo>
                    <a:pt x="139" y="402"/>
                  </a:lnTo>
                  <a:lnTo>
                    <a:pt x="139" y="401"/>
                  </a:lnTo>
                  <a:lnTo>
                    <a:pt x="140" y="398"/>
                  </a:lnTo>
                  <a:lnTo>
                    <a:pt x="142" y="395"/>
                  </a:lnTo>
                  <a:lnTo>
                    <a:pt x="142" y="393"/>
                  </a:lnTo>
                  <a:lnTo>
                    <a:pt x="143" y="390"/>
                  </a:lnTo>
                  <a:lnTo>
                    <a:pt x="142" y="389"/>
                  </a:lnTo>
                  <a:lnTo>
                    <a:pt x="140" y="387"/>
                  </a:lnTo>
                  <a:lnTo>
                    <a:pt x="139" y="386"/>
                  </a:lnTo>
                  <a:lnTo>
                    <a:pt x="135" y="384"/>
                  </a:lnTo>
                  <a:lnTo>
                    <a:pt x="131" y="382"/>
                  </a:lnTo>
                  <a:lnTo>
                    <a:pt x="128" y="381"/>
                  </a:lnTo>
                  <a:lnTo>
                    <a:pt x="124" y="379"/>
                  </a:lnTo>
                  <a:lnTo>
                    <a:pt x="121" y="377"/>
                  </a:lnTo>
                  <a:lnTo>
                    <a:pt x="118" y="375"/>
                  </a:lnTo>
                  <a:lnTo>
                    <a:pt x="118" y="371"/>
                  </a:lnTo>
                  <a:lnTo>
                    <a:pt x="118" y="369"/>
                  </a:lnTo>
                  <a:lnTo>
                    <a:pt x="120" y="366"/>
                  </a:lnTo>
                  <a:lnTo>
                    <a:pt x="122" y="363"/>
                  </a:lnTo>
                  <a:lnTo>
                    <a:pt x="122" y="359"/>
                  </a:lnTo>
                  <a:lnTo>
                    <a:pt x="122" y="355"/>
                  </a:lnTo>
                  <a:lnTo>
                    <a:pt x="120" y="353"/>
                  </a:lnTo>
                  <a:lnTo>
                    <a:pt x="124" y="353"/>
                  </a:lnTo>
                  <a:lnTo>
                    <a:pt x="128" y="353"/>
                  </a:lnTo>
                  <a:lnTo>
                    <a:pt x="131" y="352"/>
                  </a:lnTo>
                  <a:lnTo>
                    <a:pt x="135" y="350"/>
                  </a:lnTo>
                  <a:lnTo>
                    <a:pt x="137" y="349"/>
                  </a:lnTo>
                  <a:lnTo>
                    <a:pt x="139" y="347"/>
                  </a:lnTo>
                  <a:lnTo>
                    <a:pt x="140" y="346"/>
                  </a:lnTo>
                  <a:lnTo>
                    <a:pt x="142" y="345"/>
                  </a:lnTo>
                  <a:lnTo>
                    <a:pt x="150" y="335"/>
                  </a:lnTo>
                  <a:lnTo>
                    <a:pt x="157" y="324"/>
                  </a:lnTo>
                  <a:lnTo>
                    <a:pt x="161" y="314"/>
                  </a:lnTo>
                  <a:lnTo>
                    <a:pt x="164" y="302"/>
                  </a:lnTo>
                  <a:lnTo>
                    <a:pt x="166" y="291"/>
                  </a:lnTo>
                  <a:lnTo>
                    <a:pt x="170" y="281"/>
                  </a:lnTo>
                  <a:lnTo>
                    <a:pt x="175" y="270"/>
                  </a:lnTo>
                  <a:lnTo>
                    <a:pt x="181" y="259"/>
                  </a:lnTo>
                  <a:lnTo>
                    <a:pt x="183" y="253"/>
                  </a:lnTo>
                  <a:lnTo>
                    <a:pt x="184" y="247"/>
                  </a:lnTo>
                  <a:lnTo>
                    <a:pt x="182" y="240"/>
                  </a:lnTo>
                  <a:lnTo>
                    <a:pt x="180" y="234"/>
                  </a:lnTo>
                  <a:lnTo>
                    <a:pt x="177" y="227"/>
                  </a:lnTo>
                  <a:lnTo>
                    <a:pt x="175" y="220"/>
                  </a:lnTo>
                  <a:lnTo>
                    <a:pt x="173" y="213"/>
                  </a:lnTo>
                  <a:lnTo>
                    <a:pt x="175" y="207"/>
                  </a:lnTo>
                  <a:lnTo>
                    <a:pt x="176" y="205"/>
                  </a:lnTo>
                  <a:lnTo>
                    <a:pt x="180" y="204"/>
                  </a:lnTo>
                  <a:lnTo>
                    <a:pt x="184" y="204"/>
                  </a:lnTo>
                  <a:lnTo>
                    <a:pt x="191" y="204"/>
                  </a:lnTo>
                  <a:lnTo>
                    <a:pt x="196" y="204"/>
                  </a:lnTo>
                  <a:lnTo>
                    <a:pt x="204" y="203"/>
                  </a:lnTo>
                  <a:lnTo>
                    <a:pt x="209" y="202"/>
                  </a:lnTo>
                  <a:lnTo>
                    <a:pt x="214" y="199"/>
                  </a:lnTo>
                  <a:lnTo>
                    <a:pt x="215" y="198"/>
                  </a:lnTo>
                  <a:lnTo>
                    <a:pt x="216" y="196"/>
                  </a:lnTo>
                  <a:lnTo>
                    <a:pt x="216" y="196"/>
                  </a:lnTo>
                  <a:lnTo>
                    <a:pt x="216" y="194"/>
                  </a:lnTo>
                  <a:lnTo>
                    <a:pt x="215" y="194"/>
                  </a:lnTo>
                  <a:lnTo>
                    <a:pt x="214" y="192"/>
                  </a:lnTo>
                  <a:lnTo>
                    <a:pt x="213" y="191"/>
                  </a:lnTo>
                  <a:lnTo>
                    <a:pt x="210" y="191"/>
                  </a:lnTo>
                  <a:lnTo>
                    <a:pt x="202" y="189"/>
                  </a:lnTo>
                  <a:lnTo>
                    <a:pt x="194" y="189"/>
                  </a:lnTo>
                  <a:lnTo>
                    <a:pt x="188" y="186"/>
                  </a:lnTo>
                  <a:lnTo>
                    <a:pt x="182" y="183"/>
                  </a:lnTo>
                  <a:lnTo>
                    <a:pt x="177" y="180"/>
                  </a:lnTo>
                  <a:lnTo>
                    <a:pt x="173" y="176"/>
                  </a:lnTo>
                  <a:lnTo>
                    <a:pt x="170" y="173"/>
                  </a:lnTo>
                  <a:lnTo>
                    <a:pt x="168" y="167"/>
                  </a:lnTo>
                  <a:lnTo>
                    <a:pt x="165" y="164"/>
                  </a:lnTo>
                  <a:lnTo>
                    <a:pt x="165" y="159"/>
                  </a:lnTo>
                  <a:lnTo>
                    <a:pt x="165" y="155"/>
                  </a:lnTo>
                  <a:lnTo>
                    <a:pt x="166" y="150"/>
                  </a:lnTo>
                  <a:lnTo>
                    <a:pt x="166" y="146"/>
                  </a:lnTo>
                  <a:lnTo>
                    <a:pt x="166" y="141"/>
                  </a:lnTo>
                  <a:lnTo>
                    <a:pt x="165" y="138"/>
                  </a:lnTo>
                  <a:lnTo>
                    <a:pt x="164" y="133"/>
                  </a:lnTo>
                  <a:lnTo>
                    <a:pt x="161" y="130"/>
                  </a:lnTo>
                  <a:lnTo>
                    <a:pt x="157" y="127"/>
                  </a:lnTo>
                  <a:lnTo>
                    <a:pt x="151" y="124"/>
                  </a:lnTo>
                  <a:lnTo>
                    <a:pt x="147" y="121"/>
                  </a:lnTo>
                  <a:lnTo>
                    <a:pt x="142" y="118"/>
                  </a:lnTo>
                  <a:lnTo>
                    <a:pt x="137" y="116"/>
                  </a:lnTo>
                  <a:lnTo>
                    <a:pt x="132" y="112"/>
                  </a:lnTo>
                  <a:lnTo>
                    <a:pt x="129" y="109"/>
                  </a:lnTo>
                  <a:lnTo>
                    <a:pt x="126" y="108"/>
                  </a:lnTo>
                  <a:lnTo>
                    <a:pt x="124" y="107"/>
                  </a:lnTo>
                  <a:lnTo>
                    <a:pt x="121" y="107"/>
                  </a:lnTo>
                  <a:lnTo>
                    <a:pt x="118" y="108"/>
                  </a:lnTo>
                  <a:lnTo>
                    <a:pt x="115" y="108"/>
                  </a:lnTo>
                  <a:lnTo>
                    <a:pt x="111" y="108"/>
                  </a:lnTo>
                  <a:lnTo>
                    <a:pt x="109" y="107"/>
                  </a:lnTo>
                  <a:lnTo>
                    <a:pt x="107" y="107"/>
                  </a:lnTo>
                  <a:lnTo>
                    <a:pt x="106" y="106"/>
                  </a:lnTo>
                  <a:lnTo>
                    <a:pt x="104" y="104"/>
                  </a:lnTo>
                  <a:lnTo>
                    <a:pt x="103" y="103"/>
                  </a:lnTo>
                  <a:lnTo>
                    <a:pt x="103" y="102"/>
                  </a:lnTo>
                  <a:lnTo>
                    <a:pt x="103" y="100"/>
                  </a:lnTo>
                  <a:lnTo>
                    <a:pt x="104" y="98"/>
                  </a:lnTo>
                  <a:lnTo>
                    <a:pt x="106" y="96"/>
                  </a:lnTo>
                  <a:lnTo>
                    <a:pt x="107" y="95"/>
                  </a:lnTo>
                  <a:lnTo>
                    <a:pt x="109" y="94"/>
                  </a:lnTo>
                  <a:lnTo>
                    <a:pt x="111" y="91"/>
                  </a:lnTo>
                  <a:lnTo>
                    <a:pt x="114" y="89"/>
                  </a:lnTo>
                  <a:lnTo>
                    <a:pt x="117" y="86"/>
                  </a:lnTo>
                  <a:lnTo>
                    <a:pt x="118" y="85"/>
                  </a:lnTo>
                  <a:lnTo>
                    <a:pt x="120" y="83"/>
                  </a:lnTo>
                  <a:lnTo>
                    <a:pt x="121" y="80"/>
                  </a:lnTo>
                  <a:lnTo>
                    <a:pt x="122" y="78"/>
                  </a:lnTo>
                  <a:lnTo>
                    <a:pt x="126" y="72"/>
                  </a:lnTo>
                  <a:lnTo>
                    <a:pt x="129" y="65"/>
                  </a:lnTo>
                  <a:lnTo>
                    <a:pt x="131" y="58"/>
                  </a:lnTo>
                  <a:lnTo>
                    <a:pt x="132" y="51"/>
                  </a:lnTo>
                  <a:lnTo>
                    <a:pt x="133" y="43"/>
                  </a:lnTo>
                  <a:lnTo>
                    <a:pt x="133" y="37"/>
                  </a:lnTo>
                  <a:lnTo>
                    <a:pt x="133" y="29"/>
                  </a:lnTo>
                  <a:lnTo>
                    <a:pt x="135" y="22"/>
                  </a:lnTo>
                  <a:lnTo>
                    <a:pt x="135" y="19"/>
                  </a:lnTo>
                  <a:lnTo>
                    <a:pt x="135" y="16"/>
                  </a:lnTo>
                  <a:lnTo>
                    <a:pt x="135" y="14"/>
                  </a:lnTo>
                  <a:lnTo>
                    <a:pt x="136" y="11"/>
                  </a:lnTo>
                  <a:lnTo>
                    <a:pt x="137" y="7"/>
                  </a:lnTo>
                  <a:lnTo>
                    <a:pt x="139" y="5"/>
                  </a:lnTo>
                  <a:lnTo>
                    <a:pt x="142" y="1"/>
                  </a:lnTo>
                  <a:lnTo>
                    <a:pt x="146" y="0"/>
                  </a:lnTo>
                  <a:lnTo>
                    <a:pt x="2048" y="30"/>
                  </a:lnTo>
                  <a:lnTo>
                    <a:pt x="2063" y="1206"/>
                  </a:lnTo>
                  <a:lnTo>
                    <a:pt x="4820" y="2738"/>
                  </a:lnTo>
                  <a:lnTo>
                    <a:pt x="4810" y="2746"/>
                  </a:lnTo>
                  <a:lnTo>
                    <a:pt x="4809" y="2749"/>
                  </a:lnTo>
                  <a:lnTo>
                    <a:pt x="4807" y="2750"/>
                  </a:lnTo>
                  <a:lnTo>
                    <a:pt x="4805" y="2752"/>
                  </a:lnTo>
                  <a:lnTo>
                    <a:pt x="4803" y="2754"/>
                  </a:lnTo>
                  <a:lnTo>
                    <a:pt x="4802" y="2757"/>
                  </a:lnTo>
                  <a:lnTo>
                    <a:pt x="4801" y="2758"/>
                  </a:lnTo>
                  <a:lnTo>
                    <a:pt x="4799" y="2760"/>
                  </a:lnTo>
                  <a:lnTo>
                    <a:pt x="4799" y="2762"/>
                  </a:lnTo>
                  <a:lnTo>
                    <a:pt x="4801" y="2764"/>
                  </a:lnTo>
                  <a:lnTo>
                    <a:pt x="4801" y="2765"/>
                  </a:lnTo>
                  <a:lnTo>
                    <a:pt x="4802" y="2767"/>
                  </a:lnTo>
                  <a:lnTo>
                    <a:pt x="4805" y="2768"/>
                  </a:lnTo>
                  <a:lnTo>
                    <a:pt x="4806" y="2770"/>
                  </a:lnTo>
                  <a:lnTo>
                    <a:pt x="4809" y="2770"/>
                  </a:lnTo>
                  <a:lnTo>
                    <a:pt x="4812" y="2771"/>
                  </a:lnTo>
                  <a:lnTo>
                    <a:pt x="4816" y="2770"/>
                  </a:lnTo>
                  <a:lnTo>
                    <a:pt x="4814" y="2770"/>
                  </a:lnTo>
                  <a:lnTo>
                    <a:pt x="4813" y="2770"/>
                  </a:lnTo>
                  <a:lnTo>
                    <a:pt x="4813" y="2771"/>
                  </a:lnTo>
                  <a:lnTo>
                    <a:pt x="4813" y="2772"/>
                  </a:lnTo>
                  <a:lnTo>
                    <a:pt x="4813" y="2773"/>
                  </a:lnTo>
                  <a:lnTo>
                    <a:pt x="4814" y="2773"/>
                  </a:lnTo>
                  <a:lnTo>
                    <a:pt x="4816" y="2773"/>
                  </a:lnTo>
                  <a:lnTo>
                    <a:pt x="4817" y="2772"/>
                  </a:lnTo>
                  <a:lnTo>
                    <a:pt x="4817" y="2771"/>
                  </a:lnTo>
                  <a:lnTo>
                    <a:pt x="4818" y="2771"/>
                  </a:lnTo>
                  <a:lnTo>
                    <a:pt x="4820" y="2771"/>
                  </a:lnTo>
                  <a:lnTo>
                    <a:pt x="4820" y="2772"/>
                  </a:lnTo>
                  <a:lnTo>
                    <a:pt x="4821" y="2773"/>
                  </a:lnTo>
                  <a:lnTo>
                    <a:pt x="4823" y="2773"/>
                  </a:lnTo>
                  <a:lnTo>
                    <a:pt x="4824" y="2773"/>
                  </a:lnTo>
                  <a:lnTo>
                    <a:pt x="4825" y="2774"/>
                  </a:lnTo>
                  <a:lnTo>
                    <a:pt x="4827" y="2775"/>
                  </a:lnTo>
                  <a:lnTo>
                    <a:pt x="4828" y="2778"/>
                  </a:lnTo>
                  <a:lnTo>
                    <a:pt x="4828" y="2780"/>
                  </a:lnTo>
                  <a:lnTo>
                    <a:pt x="4827" y="2781"/>
                  </a:lnTo>
                  <a:lnTo>
                    <a:pt x="4824" y="2783"/>
                  </a:lnTo>
                  <a:lnTo>
                    <a:pt x="4823" y="2785"/>
                  </a:lnTo>
                  <a:lnTo>
                    <a:pt x="4820" y="2787"/>
                  </a:lnTo>
                  <a:lnTo>
                    <a:pt x="4820" y="2788"/>
                  </a:lnTo>
                  <a:lnTo>
                    <a:pt x="4821" y="2791"/>
                  </a:lnTo>
                  <a:lnTo>
                    <a:pt x="4823" y="2793"/>
                  </a:lnTo>
                  <a:lnTo>
                    <a:pt x="4824" y="2796"/>
                  </a:lnTo>
                  <a:lnTo>
                    <a:pt x="4827" y="2797"/>
                  </a:lnTo>
                  <a:lnTo>
                    <a:pt x="4828" y="2799"/>
                  </a:lnTo>
                  <a:lnTo>
                    <a:pt x="4829" y="2801"/>
                  </a:lnTo>
                  <a:lnTo>
                    <a:pt x="4831" y="2803"/>
                  </a:lnTo>
                  <a:lnTo>
                    <a:pt x="4834" y="2804"/>
                  </a:lnTo>
                  <a:lnTo>
                    <a:pt x="4836" y="2804"/>
                  </a:lnTo>
                  <a:lnTo>
                    <a:pt x="4839" y="2804"/>
                  </a:lnTo>
                  <a:lnTo>
                    <a:pt x="4842" y="2804"/>
                  </a:lnTo>
                  <a:lnTo>
                    <a:pt x="4843" y="2804"/>
                  </a:lnTo>
                  <a:lnTo>
                    <a:pt x="4846" y="2804"/>
                  </a:lnTo>
                  <a:lnTo>
                    <a:pt x="4849" y="2804"/>
                  </a:lnTo>
                  <a:lnTo>
                    <a:pt x="4851" y="2804"/>
                  </a:lnTo>
                  <a:lnTo>
                    <a:pt x="4853" y="2804"/>
                  </a:lnTo>
                  <a:lnTo>
                    <a:pt x="4854" y="2805"/>
                  </a:lnTo>
                  <a:lnTo>
                    <a:pt x="4856" y="2807"/>
                  </a:lnTo>
                  <a:lnTo>
                    <a:pt x="4856" y="2808"/>
                  </a:lnTo>
                  <a:lnTo>
                    <a:pt x="4857" y="2809"/>
                  </a:lnTo>
                  <a:lnTo>
                    <a:pt x="4857" y="2810"/>
                  </a:lnTo>
                  <a:lnTo>
                    <a:pt x="4858" y="2811"/>
                  </a:lnTo>
                  <a:lnTo>
                    <a:pt x="4858" y="2812"/>
                  </a:lnTo>
                  <a:lnTo>
                    <a:pt x="4858" y="2812"/>
                  </a:lnTo>
                  <a:lnTo>
                    <a:pt x="4857" y="2812"/>
                  </a:lnTo>
                  <a:lnTo>
                    <a:pt x="4854" y="2814"/>
                  </a:lnTo>
                  <a:lnTo>
                    <a:pt x="4853" y="2817"/>
                  </a:lnTo>
                  <a:lnTo>
                    <a:pt x="4850" y="2820"/>
                  </a:lnTo>
                  <a:lnTo>
                    <a:pt x="4849" y="2821"/>
                  </a:lnTo>
                  <a:lnTo>
                    <a:pt x="4849" y="2824"/>
                  </a:lnTo>
                  <a:lnTo>
                    <a:pt x="4849" y="2827"/>
                  </a:lnTo>
                  <a:lnTo>
                    <a:pt x="4850" y="2828"/>
                  </a:lnTo>
                  <a:lnTo>
                    <a:pt x="4851" y="2830"/>
                  </a:lnTo>
                  <a:lnTo>
                    <a:pt x="4853" y="2833"/>
                  </a:lnTo>
                  <a:lnTo>
                    <a:pt x="4856" y="2836"/>
                  </a:lnTo>
                  <a:lnTo>
                    <a:pt x="4860" y="2837"/>
                  </a:lnTo>
                  <a:lnTo>
                    <a:pt x="4864" y="2838"/>
                  </a:lnTo>
                  <a:lnTo>
                    <a:pt x="4867" y="2841"/>
                  </a:lnTo>
                  <a:lnTo>
                    <a:pt x="4871" y="2843"/>
                  </a:lnTo>
                  <a:lnTo>
                    <a:pt x="4874" y="2844"/>
                  </a:lnTo>
                  <a:lnTo>
                    <a:pt x="4878" y="2845"/>
                  </a:lnTo>
                  <a:lnTo>
                    <a:pt x="4883" y="2849"/>
                  </a:lnTo>
                  <a:lnTo>
                    <a:pt x="4887" y="2853"/>
                  </a:lnTo>
                  <a:lnTo>
                    <a:pt x="4891" y="2858"/>
                  </a:lnTo>
                  <a:lnTo>
                    <a:pt x="4895" y="2862"/>
                  </a:lnTo>
                  <a:lnTo>
                    <a:pt x="4898" y="2867"/>
                  </a:lnTo>
                  <a:lnTo>
                    <a:pt x="4901" y="2872"/>
                  </a:lnTo>
                  <a:lnTo>
                    <a:pt x="4903" y="2876"/>
                  </a:lnTo>
                  <a:lnTo>
                    <a:pt x="4907" y="2881"/>
                  </a:lnTo>
                  <a:lnTo>
                    <a:pt x="4910" y="2886"/>
                  </a:lnTo>
                  <a:lnTo>
                    <a:pt x="4914" y="2891"/>
                  </a:lnTo>
                  <a:lnTo>
                    <a:pt x="4919" y="2894"/>
                  </a:lnTo>
                  <a:lnTo>
                    <a:pt x="4925" y="2898"/>
                  </a:lnTo>
                  <a:lnTo>
                    <a:pt x="4931" y="2901"/>
                  </a:lnTo>
                  <a:lnTo>
                    <a:pt x="4939" y="2904"/>
                  </a:lnTo>
                  <a:lnTo>
                    <a:pt x="4946" y="2906"/>
                  </a:lnTo>
                  <a:lnTo>
                    <a:pt x="4953" y="2907"/>
                  </a:lnTo>
                  <a:lnTo>
                    <a:pt x="4953" y="2913"/>
                  </a:lnTo>
                  <a:lnTo>
                    <a:pt x="4953" y="2917"/>
                  </a:lnTo>
                  <a:lnTo>
                    <a:pt x="4953" y="2922"/>
                  </a:lnTo>
                  <a:lnTo>
                    <a:pt x="4952" y="2927"/>
                  </a:lnTo>
                  <a:lnTo>
                    <a:pt x="4950" y="2932"/>
                  </a:lnTo>
                  <a:lnTo>
                    <a:pt x="4949" y="2937"/>
                  </a:lnTo>
                  <a:lnTo>
                    <a:pt x="4946" y="2942"/>
                  </a:lnTo>
                  <a:lnTo>
                    <a:pt x="4942" y="2946"/>
                  </a:lnTo>
                  <a:lnTo>
                    <a:pt x="4939" y="2949"/>
                  </a:lnTo>
                  <a:lnTo>
                    <a:pt x="4939" y="2952"/>
                  </a:lnTo>
                  <a:lnTo>
                    <a:pt x="4941" y="2954"/>
                  </a:lnTo>
                  <a:lnTo>
                    <a:pt x="4943" y="2956"/>
                  </a:lnTo>
                  <a:lnTo>
                    <a:pt x="4947" y="2959"/>
                  </a:lnTo>
                  <a:lnTo>
                    <a:pt x="4950" y="2961"/>
                  </a:lnTo>
                  <a:lnTo>
                    <a:pt x="4954" y="2962"/>
                  </a:lnTo>
                  <a:lnTo>
                    <a:pt x="4960" y="2963"/>
                  </a:lnTo>
                  <a:lnTo>
                    <a:pt x="4963" y="2964"/>
                  </a:lnTo>
                  <a:lnTo>
                    <a:pt x="4967" y="2965"/>
                  </a:lnTo>
                  <a:lnTo>
                    <a:pt x="4971" y="2964"/>
                  </a:lnTo>
                  <a:lnTo>
                    <a:pt x="4974" y="2964"/>
                  </a:lnTo>
                  <a:lnTo>
                    <a:pt x="4978" y="2962"/>
                  </a:lnTo>
                  <a:lnTo>
                    <a:pt x="4982" y="2962"/>
                  </a:lnTo>
                  <a:lnTo>
                    <a:pt x="4985" y="2961"/>
                  </a:lnTo>
                  <a:lnTo>
                    <a:pt x="4989" y="2960"/>
                  </a:lnTo>
                  <a:lnTo>
                    <a:pt x="4990" y="2960"/>
                  </a:lnTo>
                  <a:lnTo>
                    <a:pt x="4991" y="2960"/>
                  </a:lnTo>
                  <a:lnTo>
                    <a:pt x="4993" y="2960"/>
                  </a:lnTo>
                  <a:lnTo>
                    <a:pt x="4993" y="2960"/>
                  </a:lnTo>
                  <a:lnTo>
                    <a:pt x="4994" y="2961"/>
                  </a:lnTo>
                  <a:lnTo>
                    <a:pt x="4996" y="2961"/>
                  </a:lnTo>
                  <a:lnTo>
                    <a:pt x="4997" y="2962"/>
                  </a:lnTo>
                  <a:lnTo>
                    <a:pt x="4998" y="2962"/>
                  </a:lnTo>
                  <a:lnTo>
                    <a:pt x="5001" y="2962"/>
                  </a:lnTo>
                  <a:lnTo>
                    <a:pt x="5003" y="2964"/>
                  </a:lnTo>
                  <a:lnTo>
                    <a:pt x="5005" y="2967"/>
                  </a:lnTo>
                  <a:lnTo>
                    <a:pt x="5007" y="2968"/>
                  </a:lnTo>
                  <a:lnTo>
                    <a:pt x="5009" y="2970"/>
                  </a:lnTo>
                  <a:lnTo>
                    <a:pt x="5012" y="2972"/>
                  </a:lnTo>
                  <a:lnTo>
                    <a:pt x="5014" y="2973"/>
                  </a:lnTo>
                  <a:lnTo>
                    <a:pt x="5016" y="2975"/>
                  </a:lnTo>
                  <a:lnTo>
                    <a:pt x="5022" y="2977"/>
                  </a:lnTo>
                  <a:lnTo>
                    <a:pt x="5026" y="2979"/>
                  </a:lnTo>
                  <a:lnTo>
                    <a:pt x="5030" y="2982"/>
                  </a:lnTo>
                  <a:lnTo>
                    <a:pt x="5034" y="2984"/>
                  </a:lnTo>
                  <a:lnTo>
                    <a:pt x="5038" y="2986"/>
                  </a:lnTo>
                  <a:lnTo>
                    <a:pt x="5042" y="2989"/>
                  </a:lnTo>
                  <a:lnTo>
                    <a:pt x="5046" y="2991"/>
                  </a:lnTo>
                  <a:lnTo>
                    <a:pt x="5052" y="2992"/>
                  </a:lnTo>
                  <a:lnTo>
                    <a:pt x="5054" y="2993"/>
                  </a:lnTo>
                  <a:lnTo>
                    <a:pt x="5057" y="2994"/>
                  </a:lnTo>
                  <a:lnTo>
                    <a:pt x="5059" y="2994"/>
                  </a:lnTo>
                  <a:lnTo>
                    <a:pt x="5063" y="2995"/>
                  </a:lnTo>
                  <a:lnTo>
                    <a:pt x="5065" y="2996"/>
                  </a:lnTo>
                  <a:lnTo>
                    <a:pt x="5068" y="2997"/>
                  </a:lnTo>
                  <a:lnTo>
                    <a:pt x="5070" y="2998"/>
                  </a:lnTo>
                  <a:lnTo>
                    <a:pt x="5072" y="2999"/>
                  </a:lnTo>
                  <a:lnTo>
                    <a:pt x="5074" y="2999"/>
                  </a:lnTo>
                  <a:lnTo>
                    <a:pt x="5074" y="3000"/>
                  </a:lnTo>
                  <a:lnTo>
                    <a:pt x="5075" y="3000"/>
                  </a:lnTo>
                  <a:lnTo>
                    <a:pt x="5076" y="3000"/>
                  </a:lnTo>
                  <a:lnTo>
                    <a:pt x="5078" y="3001"/>
                  </a:lnTo>
                  <a:lnTo>
                    <a:pt x="5079" y="3001"/>
                  </a:lnTo>
                  <a:lnTo>
                    <a:pt x="5081" y="3002"/>
                  </a:lnTo>
                  <a:lnTo>
                    <a:pt x="5090" y="3016"/>
                  </a:lnTo>
                  <a:lnTo>
                    <a:pt x="5085" y="3025"/>
                  </a:lnTo>
                  <a:lnTo>
                    <a:pt x="5082" y="3026"/>
                  </a:lnTo>
                  <a:lnTo>
                    <a:pt x="5081" y="3028"/>
                  </a:lnTo>
                  <a:lnTo>
                    <a:pt x="5079" y="3030"/>
                  </a:lnTo>
                  <a:lnTo>
                    <a:pt x="5076" y="3032"/>
                  </a:lnTo>
                  <a:lnTo>
                    <a:pt x="5074" y="3033"/>
                  </a:lnTo>
                  <a:lnTo>
                    <a:pt x="5071" y="3035"/>
                  </a:lnTo>
                  <a:lnTo>
                    <a:pt x="5068" y="3037"/>
                  </a:lnTo>
                  <a:lnTo>
                    <a:pt x="5068" y="3039"/>
                  </a:lnTo>
                  <a:lnTo>
                    <a:pt x="5061" y="3042"/>
                  </a:lnTo>
                  <a:lnTo>
                    <a:pt x="5056" y="3046"/>
                  </a:lnTo>
                  <a:lnTo>
                    <a:pt x="5048" y="3048"/>
                  </a:lnTo>
                  <a:lnTo>
                    <a:pt x="5041" y="3049"/>
                  </a:lnTo>
                  <a:lnTo>
                    <a:pt x="5034" y="3051"/>
                  </a:lnTo>
                  <a:lnTo>
                    <a:pt x="5026" y="3053"/>
                  </a:lnTo>
                  <a:lnTo>
                    <a:pt x="5020" y="3056"/>
                  </a:lnTo>
                  <a:lnTo>
                    <a:pt x="5015" y="3059"/>
                  </a:lnTo>
                  <a:lnTo>
                    <a:pt x="5014" y="3061"/>
                  </a:lnTo>
                  <a:lnTo>
                    <a:pt x="5012" y="3063"/>
                  </a:lnTo>
                  <a:lnTo>
                    <a:pt x="5011" y="3064"/>
                  </a:lnTo>
                  <a:lnTo>
                    <a:pt x="5008" y="3065"/>
                  </a:lnTo>
                  <a:lnTo>
                    <a:pt x="5005" y="3067"/>
                  </a:lnTo>
                  <a:lnTo>
                    <a:pt x="5004" y="3068"/>
                  </a:lnTo>
                  <a:lnTo>
                    <a:pt x="5002" y="3069"/>
                  </a:lnTo>
                  <a:lnTo>
                    <a:pt x="5001" y="3070"/>
                  </a:lnTo>
                  <a:lnTo>
                    <a:pt x="4994" y="3072"/>
                  </a:lnTo>
                  <a:lnTo>
                    <a:pt x="4990" y="3072"/>
                  </a:lnTo>
                  <a:lnTo>
                    <a:pt x="4985" y="3072"/>
                  </a:lnTo>
                  <a:lnTo>
                    <a:pt x="4979" y="3074"/>
                  </a:lnTo>
                  <a:lnTo>
                    <a:pt x="4974" y="3074"/>
                  </a:lnTo>
                  <a:lnTo>
                    <a:pt x="4969" y="3077"/>
                  </a:lnTo>
                  <a:lnTo>
                    <a:pt x="4965" y="3079"/>
                  </a:lnTo>
                  <a:lnTo>
                    <a:pt x="4961" y="3081"/>
                  </a:lnTo>
                  <a:lnTo>
                    <a:pt x="4961" y="3081"/>
                  </a:lnTo>
                  <a:lnTo>
                    <a:pt x="4960" y="3083"/>
                  </a:lnTo>
                  <a:lnTo>
                    <a:pt x="4960" y="3084"/>
                  </a:lnTo>
                  <a:lnTo>
                    <a:pt x="4960" y="3084"/>
                  </a:lnTo>
                  <a:lnTo>
                    <a:pt x="4960" y="3085"/>
                  </a:lnTo>
                  <a:lnTo>
                    <a:pt x="4958" y="3087"/>
                  </a:lnTo>
                  <a:lnTo>
                    <a:pt x="4958" y="3088"/>
                  </a:lnTo>
                  <a:lnTo>
                    <a:pt x="4957" y="3088"/>
                  </a:lnTo>
                  <a:lnTo>
                    <a:pt x="4956" y="3089"/>
                  </a:lnTo>
                  <a:lnTo>
                    <a:pt x="4954" y="3090"/>
                  </a:lnTo>
                  <a:lnTo>
                    <a:pt x="4953" y="3092"/>
                  </a:lnTo>
                  <a:lnTo>
                    <a:pt x="4952" y="3093"/>
                  </a:lnTo>
                  <a:lnTo>
                    <a:pt x="4950" y="3095"/>
                  </a:lnTo>
                  <a:lnTo>
                    <a:pt x="4950" y="3096"/>
                  </a:lnTo>
                  <a:lnTo>
                    <a:pt x="4949" y="3097"/>
                  </a:lnTo>
                  <a:lnTo>
                    <a:pt x="4947" y="3098"/>
                  </a:lnTo>
                  <a:lnTo>
                    <a:pt x="4946" y="3100"/>
                  </a:lnTo>
                  <a:lnTo>
                    <a:pt x="4946" y="3103"/>
                  </a:lnTo>
                  <a:lnTo>
                    <a:pt x="4947" y="3104"/>
                  </a:lnTo>
                  <a:lnTo>
                    <a:pt x="4949" y="3106"/>
                  </a:lnTo>
                  <a:lnTo>
                    <a:pt x="4950" y="3108"/>
                  </a:lnTo>
                  <a:lnTo>
                    <a:pt x="4950" y="3111"/>
                  </a:lnTo>
                  <a:lnTo>
                    <a:pt x="4950" y="3111"/>
                  </a:lnTo>
                  <a:lnTo>
                    <a:pt x="4950" y="3113"/>
                  </a:lnTo>
                  <a:lnTo>
                    <a:pt x="4946" y="3113"/>
                  </a:lnTo>
                  <a:lnTo>
                    <a:pt x="4942" y="3113"/>
                  </a:lnTo>
                  <a:lnTo>
                    <a:pt x="4939" y="3113"/>
                  </a:lnTo>
                  <a:lnTo>
                    <a:pt x="4934" y="3112"/>
                  </a:lnTo>
                  <a:lnTo>
                    <a:pt x="4930" y="3111"/>
                  </a:lnTo>
                  <a:lnTo>
                    <a:pt x="4927" y="3111"/>
                  </a:lnTo>
                  <a:lnTo>
                    <a:pt x="4924" y="3113"/>
                  </a:lnTo>
                  <a:lnTo>
                    <a:pt x="4923" y="3116"/>
                  </a:lnTo>
                  <a:lnTo>
                    <a:pt x="4921" y="3119"/>
                  </a:lnTo>
                  <a:lnTo>
                    <a:pt x="4923" y="3121"/>
                  </a:lnTo>
                  <a:lnTo>
                    <a:pt x="4924" y="3124"/>
                  </a:lnTo>
                  <a:lnTo>
                    <a:pt x="4925" y="3127"/>
                  </a:lnTo>
                  <a:lnTo>
                    <a:pt x="4928" y="3130"/>
                  </a:lnTo>
                  <a:lnTo>
                    <a:pt x="4928" y="3134"/>
                  </a:lnTo>
                  <a:lnTo>
                    <a:pt x="4930" y="3136"/>
                  </a:lnTo>
                  <a:lnTo>
                    <a:pt x="4930" y="3139"/>
                  </a:lnTo>
                  <a:lnTo>
                    <a:pt x="4928" y="3141"/>
                  </a:lnTo>
                  <a:lnTo>
                    <a:pt x="4927" y="3143"/>
                  </a:lnTo>
                  <a:lnTo>
                    <a:pt x="4924" y="3144"/>
                  </a:lnTo>
                  <a:lnTo>
                    <a:pt x="4921" y="3145"/>
                  </a:lnTo>
                  <a:lnTo>
                    <a:pt x="4919" y="3146"/>
                  </a:lnTo>
                  <a:lnTo>
                    <a:pt x="4916" y="3148"/>
                  </a:lnTo>
                  <a:lnTo>
                    <a:pt x="4913" y="3149"/>
                  </a:lnTo>
                  <a:lnTo>
                    <a:pt x="4910" y="3151"/>
                  </a:lnTo>
                  <a:lnTo>
                    <a:pt x="4909" y="3151"/>
                  </a:lnTo>
                  <a:lnTo>
                    <a:pt x="4909" y="3152"/>
                  </a:lnTo>
                  <a:lnTo>
                    <a:pt x="4909" y="3153"/>
                  </a:lnTo>
                  <a:lnTo>
                    <a:pt x="4909" y="3155"/>
                  </a:lnTo>
                  <a:lnTo>
                    <a:pt x="4909" y="3156"/>
                  </a:lnTo>
                  <a:lnTo>
                    <a:pt x="4908" y="3156"/>
                  </a:lnTo>
                  <a:lnTo>
                    <a:pt x="4907" y="3157"/>
                  </a:lnTo>
                  <a:lnTo>
                    <a:pt x="4906" y="3157"/>
                  </a:lnTo>
                  <a:lnTo>
                    <a:pt x="4907" y="3161"/>
                  </a:lnTo>
                  <a:lnTo>
                    <a:pt x="4908" y="3166"/>
                  </a:lnTo>
                  <a:lnTo>
                    <a:pt x="4908" y="3171"/>
                  </a:lnTo>
                  <a:lnTo>
                    <a:pt x="4908" y="3175"/>
                  </a:lnTo>
                  <a:lnTo>
                    <a:pt x="4909" y="3180"/>
                  </a:lnTo>
                  <a:lnTo>
                    <a:pt x="4910" y="3185"/>
                  </a:lnTo>
                  <a:lnTo>
                    <a:pt x="4913" y="3189"/>
                  </a:lnTo>
                  <a:lnTo>
                    <a:pt x="4917" y="3193"/>
                  </a:lnTo>
                  <a:lnTo>
                    <a:pt x="4917" y="3193"/>
                  </a:lnTo>
                  <a:lnTo>
                    <a:pt x="4917" y="3194"/>
                  </a:lnTo>
                  <a:lnTo>
                    <a:pt x="4917" y="3196"/>
                  </a:lnTo>
                  <a:lnTo>
                    <a:pt x="4917" y="3197"/>
                  </a:lnTo>
                  <a:lnTo>
                    <a:pt x="4917" y="3198"/>
                  </a:lnTo>
                  <a:lnTo>
                    <a:pt x="4917" y="3199"/>
                  </a:lnTo>
                  <a:lnTo>
                    <a:pt x="4917" y="3201"/>
                  </a:lnTo>
                  <a:lnTo>
                    <a:pt x="4916" y="3202"/>
                  </a:lnTo>
                  <a:lnTo>
                    <a:pt x="4914" y="3206"/>
                  </a:lnTo>
                  <a:lnTo>
                    <a:pt x="4913" y="3211"/>
                  </a:lnTo>
                  <a:lnTo>
                    <a:pt x="4913" y="3215"/>
                  </a:lnTo>
                  <a:lnTo>
                    <a:pt x="4916" y="3220"/>
                  </a:lnTo>
                  <a:lnTo>
                    <a:pt x="4917" y="3224"/>
                  </a:lnTo>
                  <a:lnTo>
                    <a:pt x="4920" y="3230"/>
                  </a:lnTo>
                  <a:lnTo>
                    <a:pt x="4924" y="3234"/>
                  </a:lnTo>
                  <a:lnTo>
                    <a:pt x="4928" y="3238"/>
                  </a:lnTo>
                  <a:lnTo>
                    <a:pt x="4928" y="3240"/>
                  </a:lnTo>
                  <a:lnTo>
                    <a:pt x="4928" y="3241"/>
                  </a:lnTo>
                  <a:lnTo>
                    <a:pt x="4928" y="3243"/>
                  </a:lnTo>
                  <a:lnTo>
                    <a:pt x="4928" y="3245"/>
                  </a:lnTo>
                  <a:lnTo>
                    <a:pt x="4928" y="3247"/>
                  </a:lnTo>
                  <a:lnTo>
                    <a:pt x="4928" y="3248"/>
                  </a:lnTo>
                  <a:lnTo>
                    <a:pt x="4928" y="3251"/>
                  </a:lnTo>
                  <a:lnTo>
                    <a:pt x="4928" y="3253"/>
                  </a:lnTo>
                  <a:lnTo>
                    <a:pt x="4927" y="3254"/>
                  </a:lnTo>
                  <a:lnTo>
                    <a:pt x="4924" y="3256"/>
                  </a:lnTo>
                  <a:lnTo>
                    <a:pt x="4921" y="3259"/>
                  </a:lnTo>
                  <a:lnTo>
                    <a:pt x="4920" y="3261"/>
                  </a:lnTo>
                  <a:lnTo>
                    <a:pt x="4917" y="3262"/>
                  </a:lnTo>
                  <a:lnTo>
                    <a:pt x="4917" y="3264"/>
                  </a:lnTo>
                  <a:lnTo>
                    <a:pt x="4916" y="3266"/>
                  </a:lnTo>
                  <a:lnTo>
                    <a:pt x="4916" y="3269"/>
                  </a:lnTo>
                  <a:lnTo>
                    <a:pt x="4914" y="3275"/>
                  </a:lnTo>
                  <a:lnTo>
                    <a:pt x="4913" y="3283"/>
                  </a:lnTo>
                  <a:lnTo>
                    <a:pt x="4913" y="3290"/>
                  </a:lnTo>
                  <a:lnTo>
                    <a:pt x="4910" y="3297"/>
                  </a:lnTo>
                  <a:lnTo>
                    <a:pt x="4909" y="3304"/>
                  </a:lnTo>
                  <a:lnTo>
                    <a:pt x="4906" y="3310"/>
                  </a:lnTo>
                  <a:lnTo>
                    <a:pt x="4901" y="3317"/>
                  </a:lnTo>
                  <a:lnTo>
                    <a:pt x="4895" y="3323"/>
                  </a:lnTo>
                  <a:lnTo>
                    <a:pt x="4894" y="3325"/>
                  </a:lnTo>
                  <a:lnTo>
                    <a:pt x="4891" y="3325"/>
                  </a:lnTo>
                  <a:lnTo>
                    <a:pt x="4889" y="3326"/>
                  </a:lnTo>
                  <a:lnTo>
                    <a:pt x="4885" y="3328"/>
                  </a:lnTo>
                  <a:lnTo>
                    <a:pt x="4883" y="3328"/>
                  </a:lnTo>
                  <a:lnTo>
                    <a:pt x="4880" y="3329"/>
                  </a:lnTo>
                  <a:lnTo>
                    <a:pt x="4879" y="3330"/>
                  </a:lnTo>
                  <a:lnTo>
                    <a:pt x="4876" y="3331"/>
                  </a:lnTo>
                  <a:lnTo>
                    <a:pt x="4876" y="3332"/>
                  </a:lnTo>
                  <a:lnTo>
                    <a:pt x="4875" y="3333"/>
                  </a:lnTo>
                  <a:lnTo>
                    <a:pt x="4875" y="3334"/>
                  </a:lnTo>
                  <a:lnTo>
                    <a:pt x="4874" y="3336"/>
                  </a:lnTo>
                  <a:lnTo>
                    <a:pt x="4873" y="3337"/>
                  </a:lnTo>
                  <a:lnTo>
                    <a:pt x="4873" y="3338"/>
                  </a:lnTo>
                  <a:lnTo>
                    <a:pt x="4872" y="3339"/>
                  </a:lnTo>
                  <a:lnTo>
                    <a:pt x="4871" y="3339"/>
                  </a:lnTo>
                  <a:lnTo>
                    <a:pt x="4862" y="3341"/>
                  </a:lnTo>
                  <a:lnTo>
                    <a:pt x="4853" y="3346"/>
                  </a:lnTo>
                  <a:lnTo>
                    <a:pt x="4845" y="3349"/>
                  </a:lnTo>
                  <a:lnTo>
                    <a:pt x="4839" y="3354"/>
                  </a:lnTo>
                  <a:lnTo>
                    <a:pt x="4834" y="3359"/>
                  </a:lnTo>
                  <a:lnTo>
                    <a:pt x="4831" y="3364"/>
                  </a:lnTo>
                  <a:lnTo>
                    <a:pt x="4829" y="3370"/>
                  </a:lnTo>
                  <a:lnTo>
                    <a:pt x="4831" y="3375"/>
                  </a:lnTo>
                  <a:lnTo>
                    <a:pt x="4831" y="3378"/>
                  </a:lnTo>
                  <a:lnTo>
                    <a:pt x="4834" y="3380"/>
                  </a:lnTo>
                  <a:lnTo>
                    <a:pt x="4835" y="3383"/>
                  </a:lnTo>
                  <a:lnTo>
                    <a:pt x="4836" y="3386"/>
                  </a:lnTo>
                  <a:lnTo>
                    <a:pt x="4838" y="3388"/>
                  </a:lnTo>
                  <a:lnTo>
                    <a:pt x="4839" y="3390"/>
                  </a:lnTo>
                  <a:lnTo>
                    <a:pt x="4839" y="3393"/>
                  </a:lnTo>
                  <a:lnTo>
                    <a:pt x="4838" y="3395"/>
                  </a:lnTo>
                  <a:lnTo>
                    <a:pt x="4835" y="3396"/>
                  </a:lnTo>
                  <a:lnTo>
                    <a:pt x="4832" y="3399"/>
                  </a:lnTo>
                  <a:lnTo>
                    <a:pt x="4831" y="3400"/>
                  </a:lnTo>
                  <a:lnTo>
                    <a:pt x="4828" y="3402"/>
                  </a:lnTo>
                  <a:lnTo>
                    <a:pt x="4825" y="3403"/>
                  </a:lnTo>
                  <a:lnTo>
                    <a:pt x="4824" y="3405"/>
                  </a:lnTo>
                  <a:lnTo>
                    <a:pt x="4824" y="3407"/>
                  </a:lnTo>
                  <a:lnTo>
                    <a:pt x="4824" y="3410"/>
                  </a:lnTo>
                  <a:lnTo>
                    <a:pt x="4827" y="3412"/>
                  </a:lnTo>
                  <a:lnTo>
                    <a:pt x="4829" y="3417"/>
                  </a:lnTo>
                  <a:lnTo>
                    <a:pt x="4831" y="3419"/>
                  </a:lnTo>
                  <a:lnTo>
                    <a:pt x="4834" y="3423"/>
                  </a:lnTo>
                  <a:lnTo>
                    <a:pt x="4836" y="3426"/>
                  </a:lnTo>
                  <a:lnTo>
                    <a:pt x="4839" y="3429"/>
                  </a:lnTo>
                  <a:lnTo>
                    <a:pt x="4842" y="3433"/>
                  </a:lnTo>
                  <a:lnTo>
                    <a:pt x="4843" y="3435"/>
                  </a:lnTo>
                  <a:lnTo>
                    <a:pt x="4846" y="3439"/>
                  </a:lnTo>
                  <a:lnTo>
                    <a:pt x="4849" y="3443"/>
                  </a:lnTo>
                  <a:lnTo>
                    <a:pt x="4851" y="3447"/>
                  </a:lnTo>
                  <a:lnTo>
                    <a:pt x="4853" y="3451"/>
                  </a:lnTo>
                  <a:lnTo>
                    <a:pt x="4853" y="3456"/>
                  </a:lnTo>
                  <a:lnTo>
                    <a:pt x="4853" y="3460"/>
                  </a:lnTo>
                  <a:lnTo>
                    <a:pt x="4853" y="3465"/>
                  </a:lnTo>
                  <a:lnTo>
                    <a:pt x="4853" y="3468"/>
                  </a:lnTo>
                  <a:lnTo>
                    <a:pt x="4851" y="3472"/>
                  </a:lnTo>
                  <a:lnTo>
                    <a:pt x="4849" y="3476"/>
                  </a:lnTo>
                  <a:lnTo>
                    <a:pt x="4847" y="3479"/>
                  </a:lnTo>
                  <a:lnTo>
                    <a:pt x="4845" y="3482"/>
                  </a:lnTo>
                  <a:lnTo>
                    <a:pt x="4843" y="3486"/>
                  </a:lnTo>
                  <a:lnTo>
                    <a:pt x="4843" y="3489"/>
                  </a:lnTo>
                  <a:lnTo>
                    <a:pt x="4843" y="3492"/>
                  </a:lnTo>
                  <a:lnTo>
                    <a:pt x="4845" y="3494"/>
                  </a:lnTo>
                  <a:lnTo>
                    <a:pt x="4849" y="3499"/>
                  </a:lnTo>
                  <a:lnTo>
                    <a:pt x="4853" y="3503"/>
                  </a:lnTo>
                  <a:lnTo>
                    <a:pt x="4858" y="3506"/>
                  </a:lnTo>
                  <a:lnTo>
                    <a:pt x="4864" y="3510"/>
                  </a:lnTo>
                  <a:lnTo>
                    <a:pt x="4868" y="3513"/>
                  </a:lnTo>
                  <a:lnTo>
                    <a:pt x="4873" y="3517"/>
                  </a:lnTo>
                  <a:lnTo>
                    <a:pt x="4878" y="3521"/>
                  </a:lnTo>
                  <a:lnTo>
                    <a:pt x="4882" y="3526"/>
                  </a:lnTo>
                  <a:lnTo>
                    <a:pt x="4882" y="3526"/>
                  </a:lnTo>
                  <a:lnTo>
                    <a:pt x="4883" y="3526"/>
                  </a:lnTo>
                  <a:lnTo>
                    <a:pt x="4884" y="3526"/>
                  </a:lnTo>
                  <a:lnTo>
                    <a:pt x="4885" y="3526"/>
                  </a:lnTo>
                  <a:lnTo>
                    <a:pt x="4886" y="3526"/>
                  </a:lnTo>
                  <a:lnTo>
                    <a:pt x="4887" y="3526"/>
                  </a:lnTo>
                  <a:lnTo>
                    <a:pt x="4887" y="3526"/>
                  </a:lnTo>
                  <a:lnTo>
                    <a:pt x="4893" y="3523"/>
                  </a:lnTo>
                  <a:lnTo>
                    <a:pt x="4897" y="3521"/>
                  </a:lnTo>
                  <a:lnTo>
                    <a:pt x="4902" y="3521"/>
                  </a:lnTo>
                  <a:lnTo>
                    <a:pt x="4907" y="3521"/>
                  </a:lnTo>
                  <a:lnTo>
                    <a:pt x="4912" y="3521"/>
                  </a:lnTo>
                  <a:lnTo>
                    <a:pt x="4917" y="3521"/>
                  </a:lnTo>
                  <a:lnTo>
                    <a:pt x="4923" y="3521"/>
                  </a:lnTo>
                  <a:lnTo>
                    <a:pt x="4928" y="3521"/>
                  </a:lnTo>
                  <a:lnTo>
                    <a:pt x="4928" y="3520"/>
                  </a:lnTo>
                  <a:lnTo>
                    <a:pt x="4928" y="3518"/>
                  </a:lnTo>
                  <a:lnTo>
                    <a:pt x="4928" y="3518"/>
                  </a:lnTo>
                  <a:lnTo>
                    <a:pt x="4931" y="3516"/>
                  </a:lnTo>
                  <a:lnTo>
                    <a:pt x="4932" y="3516"/>
                  </a:lnTo>
                  <a:lnTo>
                    <a:pt x="4935" y="3515"/>
                  </a:lnTo>
                  <a:lnTo>
                    <a:pt x="4936" y="3516"/>
                  </a:lnTo>
                  <a:lnTo>
                    <a:pt x="4939" y="3517"/>
                  </a:lnTo>
                  <a:lnTo>
                    <a:pt x="4941" y="3519"/>
                  </a:lnTo>
                  <a:lnTo>
                    <a:pt x="4943" y="3521"/>
                  </a:lnTo>
                  <a:lnTo>
                    <a:pt x="4946" y="3523"/>
                  </a:lnTo>
                  <a:lnTo>
                    <a:pt x="4947" y="3526"/>
                  </a:lnTo>
                  <a:lnTo>
                    <a:pt x="4949" y="3529"/>
                  </a:lnTo>
                  <a:lnTo>
                    <a:pt x="4950" y="3531"/>
                  </a:lnTo>
                  <a:lnTo>
                    <a:pt x="4952" y="3534"/>
                  </a:lnTo>
                  <a:lnTo>
                    <a:pt x="4954" y="3537"/>
                  </a:lnTo>
                  <a:lnTo>
                    <a:pt x="4956" y="3537"/>
                  </a:lnTo>
                  <a:lnTo>
                    <a:pt x="4958" y="3539"/>
                  </a:lnTo>
                  <a:lnTo>
                    <a:pt x="4960" y="3539"/>
                  </a:lnTo>
                  <a:lnTo>
                    <a:pt x="4963" y="3540"/>
                  </a:lnTo>
                  <a:lnTo>
                    <a:pt x="4965" y="3541"/>
                  </a:lnTo>
                  <a:lnTo>
                    <a:pt x="4968" y="3542"/>
                  </a:lnTo>
                  <a:lnTo>
                    <a:pt x="4971" y="3542"/>
                  </a:lnTo>
                  <a:lnTo>
                    <a:pt x="4972" y="3544"/>
                  </a:lnTo>
                  <a:lnTo>
                    <a:pt x="4974" y="3545"/>
                  </a:lnTo>
                  <a:lnTo>
                    <a:pt x="4974" y="3547"/>
                  </a:lnTo>
                  <a:lnTo>
                    <a:pt x="4974" y="3548"/>
                  </a:lnTo>
                  <a:lnTo>
                    <a:pt x="4972" y="3550"/>
                  </a:lnTo>
                  <a:lnTo>
                    <a:pt x="4971" y="3552"/>
                  </a:lnTo>
                  <a:lnTo>
                    <a:pt x="4969" y="3553"/>
                  </a:lnTo>
                  <a:lnTo>
                    <a:pt x="4967" y="3554"/>
                  </a:lnTo>
                  <a:lnTo>
                    <a:pt x="4964" y="3554"/>
                  </a:lnTo>
                  <a:lnTo>
                    <a:pt x="4965" y="3557"/>
                  </a:lnTo>
                  <a:lnTo>
                    <a:pt x="4968" y="3559"/>
                  </a:lnTo>
                  <a:lnTo>
                    <a:pt x="4971" y="3561"/>
                  </a:lnTo>
                  <a:lnTo>
                    <a:pt x="4971" y="3563"/>
                  </a:lnTo>
                  <a:lnTo>
                    <a:pt x="4974" y="3566"/>
                  </a:lnTo>
                  <a:lnTo>
                    <a:pt x="4975" y="3568"/>
                  </a:lnTo>
                  <a:lnTo>
                    <a:pt x="4976" y="3571"/>
                  </a:lnTo>
                  <a:lnTo>
                    <a:pt x="4978" y="3574"/>
                  </a:lnTo>
                  <a:lnTo>
                    <a:pt x="4978" y="3576"/>
                  </a:lnTo>
                  <a:lnTo>
                    <a:pt x="4976" y="3578"/>
                  </a:lnTo>
                  <a:lnTo>
                    <a:pt x="4975" y="3581"/>
                  </a:lnTo>
                  <a:lnTo>
                    <a:pt x="4972" y="3583"/>
                  </a:lnTo>
                  <a:lnTo>
                    <a:pt x="4971" y="3584"/>
                  </a:lnTo>
                  <a:lnTo>
                    <a:pt x="4968" y="3586"/>
                  </a:lnTo>
                  <a:lnTo>
                    <a:pt x="4965" y="3588"/>
                  </a:lnTo>
                  <a:lnTo>
                    <a:pt x="4963" y="3590"/>
                  </a:lnTo>
                  <a:lnTo>
                    <a:pt x="4960" y="3593"/>
                  </a:lnTo>
                  <a:lnTo>
                    <a:pt x="4958" y="3597"/>
                  </a:lnTo>
                  <a:lnTo>
                    <a:pt x="4957" y="3600"/>
                  </a:lnTo>
                  <a:lnTo>
                    <a:pt x="4957" y="3603"/>
                  </a:lnTo>
                  <a:lnTo>
                    <a:pt x="4957" y="3607"/>
                  </a:lnTo>
                  <a:lnTo>
                    <a:pt x="4956" y="3610"/>
                  </a:lnTo>
                  <a:lnTo>
                    <a:pt x="4953" y="3614"/>
                  </a:lnTo>
                  <a:lnTo>
                    <a:pt x="4950" y="3616"/>
                  </a:lnTo>
                  <a:lnTo>
                    <a:pt x="4949" y="3615"/>
                  </a:lnTo>
                  <a:lnTo>
                    <a:pt x="4946" y="3614"/>
                  </a:lnTo>
                  <a:lnTo>
                    <a:pt x="4945" y="3612"/>
                  </a:lnTo>
                  <a:lnTo>
                    <a:pt x="4942" y="3611"/>
                  </a:lnTo>
                  <a:lnTo>
                    <a:pt x="4939" y="3611"/>
                  </a:lnTo>
                  <a:lnTo>
                    <a:pt x="4938" y="3610"/>
                  </a:lnTo>
                  <a:lnTo>
                    <a:pt x="4934" y="3611"/>
                  </a:lnTo>
                  <a:lnTo>
                    <a:pt x="4931" y="3611"/>
                  </a:lnTo>
                  <a:lnTo>
                    <a:pt x="4932" y="3614"/>
                  </a:lnTo>
                  <a:lnTo>
                    <a:pt x="4934" y="3614"/>
                  </a:lnTo>
                  <a:lnTo>
                    <a:pt x="4934" y="3616"/>
                  </a:lnTo>
                  <a:lnTo>
                    <a:pt x="4934" y="3617"/>
                  </a:lnTo>
                  <a:lnTo>
                    <a:pt x="4934" y="3618"/>
                  </a:lnTo>
                  <a:lnTo>
                    <a:pt x="4934" y="3620"/>
                  </a:lnTo>
                  <a:lnTo>
                    <a:pt x="4932" y="3621"/>
                  </a:lnTo>
                  <a:lnTo>
                    <a:pt x="4932" y="3623"/>
                  </a:lnTo>
                  <a:lnTo>
                    <a:pt x="4931" y="3623"/>
                  </a:lnTo>
                  <a:lnTo>
                    <a:pt x="4930" y="3623"/>
                  </a:lnTo>
                  <a:lnTo>
                    <a:pt x="4928" y="3623"/>
                  </a:lnTo>
                  <a:lnTo>
                    <a:pt x="4928" y="3624"/>
                  </a:lnTo>
                  <a:lnTo>
                    <a:pt x="4928" y="3625"/>
                  </a:lnTo>
                  <a:lnTo>
                    <a:pt x="4928" y="3626"/>
                  </a:lnTo>
                  <a:lnTo>
                    <a:pt x="4921" y="3625"/>
                  </a:lnTo>
                  <a:lnTo>
                    <a:pt x="4916" y="3625"/>
                  </a:lnTo>
                  <a:lnTo>
                    <a:pt x="4909" y="3624"/>
                  </a:lnTo>
                  <a:lnTo>
                    <a:pt x="4903" y="3624"/>
                  </a:lnTo>
                  <a:lnTo>
                    <a:pt x="4897" y="3624"/>
                  </a:lnTo>
                  <a:lnTo>
                    <a:pt x="4891" y="3624"/>
                  </a:lnTo>
                  <a:lnTo>
                    <a:pt x="4885" y="3624"/>
                  </a:lnTo>
                  <a:lnTo>
                    <a:pt x="4879" y="3625"/>
                  </a:lnTo>
                  <a:lnTo>
                    <a:pt x="4875" y="3626"/>
                  </a:lnTo>
                  <a:lnTo>
                    <a:pt x="4872" y="3626"/>
                  </a:lnTo>
                  <a:lnTo>
                    <a:pt x="4869" y="3628"/>
                  </a:lnTo>
                  <a:lnTo>
                    <a:pt x="4865" y="3629"/>
                  </a:lnTo>
                  <a:lnTo>
                    <a:pt x="4864" y="3630"/>
                  </a:lnTo>
                  <a:lnTo>
                    <a:pt x="4860" y="3631"/>
                  </a:lnTo>
                  <a:lnTo>
                    <a:pt x="4857" y="3631"/>
                  </a:lnTo>
                  <a:lnTo>
                    <a:pt x="4853" y="3631"/>
                  </a:lnTo>
                </a:path>
              </a:pathLst>
            </a:custGeom>
            <a:solidFill>
              <a:srgbClr val="996633"/>
            </a:solidFill>
            <a:ln w="9525" cap="rnd" cmpd="sng">
              <a:solidFill>
                <a:schemeClr val="tx1"/>
              </a:solidFill>
              <a:prstDash val="solid"/>
              <a:round/>
              <a:headEnd/>
              <a:tailEnd/>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40" name="Freeform 1028"/>
            <p:cNvSpPr>
              <a:spLocks/>
            </p:cNvSpPr>
            <p:nvPr/>
          </p:nvSpPr>
          <p:spPr bwMode="ltGray">
            <a:xfrm>
              <a:off x="2980" y="3385"/>
              <a:ext cx="1261" cy="745"/>
            </a:xfrm>
            <a:custGeom>
              <a:avLst/>
              <a:gdLst/>
              <a:ahLst/>
              <a:cxnLst>
                <a:cxn ang="0">
                  <a:pos x="1245" y="559"/>
                </a:cxn>
                <a:cxn ang="0">
                  <a:pos x="1164" y="540"/>
                </a:cxn>
                <a:cxn ang="0">
                  <a:pos x="1109" y="522"/>
                </a:cxn>
                <a:cxn ang="0">
                  <a:pos x="1198" y="482"/>
                </a:cxn>
                <a:cxn ang="0">
                  <a:pos x="1154" y="426"/>
                </a:cxn>
                <a:cxn ang="0">
                  <a:pos x="1025" y="379"/>
                </a:cxn>
                <a:cxn ang="0">
                  <a:pos x="1134" y="302"/>
                </a:cxn>
                <a:cxn ang="0">
                  <a:pos x="1169" y="204"/>
                </a:cxn>
                <a:cxn ang="0">
                  <a:pos x="936" y="125"/>
                </a:cxn>
                <a:cxn ang="0">
                  <a:pos x="850" y="97"/>
                </a:cxn>
                <a:cxn ang="0">
                  <a:pos x="648" y="68"/>
                </a:cxn>
                <a:cxn ang="0">
                  <a:pos x="527" y="69"/>
                </a:cxn>
                <a:cxn ang="0">
                  <a:pos x="306" y="9"/>
                </a:cxn>
                <a:cxn ang="0">
                  <a:pos x="33" y="69"/>
                </a:cxn>
                <a:cxn ang="0">
                  <a:pos x="89" y="78"/>
                </a:cxn>
                <a:cxn ang="0">
                  <a:pos x="86" y="121"/>
                </a:cxn>
                <a:cxn ang="0">
                  <a:pos x="120" y="124"/>
                </a:cxn>
                <a:cxn ang="0">
                  <a:pos x="247" y="122"/>
                </a:cxn>
                <a:cxn ang="0">
                  <a:pos x="313" y="163"/>
                </a:cxn>
                <a:cxn ang="0">
                  <a:pos x="331" y="214"/>
                </a:cxn>
                <a:cxn ang="0">
                  <a:pos x="312" y="230"/>
                </a:cxn>
                <a:cxn ang="0">
                  <a:pos x="374" y="252"/>
                </a:cxn>
                <a:cxn ang="0">
                  <a:pos x="386" y="252"/>
                </a:cxn>
                <a:cxn ang="0">
                  <a:pos x="404" y="244"/>
                </a:cxn>
                <a:cxn ang="0">
                  <a:pos x="410" y="210"/>
                </a:cxn>
                <a:cxn ang="0">
                  <a:pos x="437" y="209"/>
                </a:cxn>
                <a:cxn ang="0">
                  <a:pos x="437" y="217"/>
                </a:cxn>
                <a:cxn ang="0">
                  <a:pos x="433" y="240"/>
                </a:cxn>
                <a:cxn ang="0">
                  <a:pos x="474" y="227"/>
                </a:cxn>
                <a:cxn ang="0">
                  <a:pos x="521" y="258"/>
                </a:cxn>
                <a:cxn ang="0">
                  <a:pos x="581" y="281"/>
                </a:cxn>
                <a:cxn ang="0">
                  <a:pos x="591" y="269"/>
                </a:cxn>
                <a:cxn ang="0">
                  <a:pos x="599" y="279"/>
                </a:cxn>
                <a:cxn ang="0">
                  <a:pos x="641" y="309"/>
                </a:cxn>
                <a:cxn ang="0">
                  <a:pos x="708" y="343"/>
                </a:cxn>
                <a:cxn ang="0">
                  <a:pos x="732" y="350"/>
                </a:cxn>
                <a:cxn ang="0">
                  <a:pos x="789" y="385"/>
                </a:cxn>
                <a:cxn ang="0">
                  <a:pos x="853" y="441"/>
                </a:cxn>
                <a:cxn ang="0">
                  <a:pos x="885" y="483"/>
                </a:cxn>
                <a:cxn ang="0">
                  <a:pos x="913" y="516"/>
                </a:cxn>
                <a:cxn ang="0">
                  <a:pos x="926" y="554"/>
                </a:cxn>
                <a:cxn ang="0">
                  <a:pos x="924" y="559"/>
                </a:cxn>
                <a:cxn ang="0">
                  <a:pos x="923" y="566"/>
                </a:cxn>
                <a:cxn ang="0">
                  <a:pos x="908" y="580"/>
                </a:cxn>
                <a:cxn ang="0">
                  <a:pos x="913" y="586"/>
                </a:cxn>
                <a:cxn ang="0">
                  <a:pos x="958" y="597"/>
                </a:cxn>
                <a:cxn ang="0">
                  <a:pos x="928" y="615"/>
                </a:cxn>
                <a:cxn ang="0">
                  <a:pos x="917" y="643"/>
                </a:cxn>
                <a:cxn ang="0">
                  <a:pos x="934" y="655"/>
                </a:cxn>
                <a:cxn ang="0">
                  <a:pos x="946" y="653"/>
                </a:cxn>
                <a:cxn ang="0">
                  <a:pos x="947" y="625"/>
                </a:cxn>
                <a:cxn ang="0">
                  <a:pos x="980" y="611"/>
                </a:cxn>
                <a:cxn ang="0">
                  <a:pos x="1002" y="625"/>
                </a:cxn>
                <a:cxn ang="0">
                  <a:pos x="987" y="625"/>
                </a:cxn>
                <a:cxn ang="0">
                  <a:pos x="991" y="634"/>
                </a:cxn>
                <a:cxn ang="0">
                  <a:pos x="1017" y="663"/>
                </a:cxn>
                <a:cxn ang="0">
                  <a:pos x="964" y="638"/>
                </a:cxn>
                <a:cxn ang="0">
                  <a:pos x="966" y="648"/>
                </a:cxn>
                <a:cxn ang="0">
                  <a:pos x="985" y="669"/>
                </a:cxn>
                <a:cxn ang="0">
                  <a:pos x="1024" y="698"/>
                </a:cxn>
              </a:cxnLst>
              <a:rect l="0" t="0" r="r" b="b"/>
              <a:pathLst>
                <a:path w="1261" h="702">
                  <a:moveTo>
                    <a:pt x="1151" y="657"/>
                  </a:moveTo>
                  <a:lnTo>
                    <a:pt x="1187" y="683"/>
                  </a:lnTo>
                  <a:lnTo>
                    <a:pt x="1151" y="657"/>
                  </a:lnTo>
                  <a:lnTo>
                    <a:pt x="1149" y="642"/>
                  </a:lnTo>
                  <a:lnTo>
                    <a:pt x="1206" y="583"/>
                  </a:lnTo>
                  <a:lnTo>
                    <a:pt x="1260" y="581"/>
                  </a:lnTo>
                  <a:lnTo>
                    <a:pt x="1249" y="560"/>
                  </a:lnTo>
                  <a:lnTo>
                    <a:pt x="1245" y="559"/>
                  </a:lnTo>
                  <a:lnTo>
                    <a:pt x="1237" y="558"/>
                  </a:lnTo>
                  <a:lnTo>
                    <a:pt x="1225" y="554"/>
                  </a:lnTo>
                  <a:lnTo>
                    <a:pt x="1210" y="551"/>
                  </a:lnTo>
                  <a:lnTo>
                    <a:pt x="1195" y="546"/>
                  </a:lnTo>
                  <a:lnTo>
                    <a:pt x="1183" y="543"/>
                  </a:lnTo>
                  <a:lnTo>
                    <a:pt x="1173" y="541"/>
                  </a:lnTo>
                  <a:lnTo>
                    <a:pt x="1168" y="540"/>
                  </a:lnTo>
                  <a:lnTo>
                    <a:pt x="1164" y="540"/>
                  </a:lnTo>
                  <a:lnTo>
                    <a:pt x="1157" y="540"/>
                  </a:lnTo>
                  <a:lnTo>
                    <a:pt x="1149" y="541"/>
                  </a:lnTo>
                  <a:lnTo>
                    <a:pt x="1139" y="542"/>
                  </a:lnTo>
                  <a:lnTo>
                    <a:pt x="1130" y="543"/>
                  </a:lnTo>
                  <a:lnTo>
                    <a:pt x="1121" y="543"/>
                  </a:lnTo>
                  <a:lnTo>
                    <a:pt x="1116" y="543"/>
                  </a:lnTo>
                  <a:lnTo>
                    <a:pt x="1115" y="543"/>
                  </a:lnTo>
                  <a:lnTo>
                    <a:pt x="1109" y="522"/>
                  </a:lnTo>
                  <a:lnTo>
                    <a:pt x="1130" y="519"/>
                  </a:lnTo>
                  <a:lnTo>
                    <a:pt x="1129" y="508"/>
                  </a:lnTo>
                  <a:lnTo>
                    <a:pt x="1143" y="507"/>
                  </a:lnTo>
                  <a:lnTo>
                    <a:pt x="1145" y="519"/>
                  </a:lnTo>
                  <a:lnTo>
                    <a:pt x="1192" y="517"/>
                  </a:lnTo>
                  <a:lnTo>
                    <a:pt x="1191" y="505"/>
                  </a:lnTo>
                  <a:lnTo>
                    <a:pt x="1234" y="504"/>
                  </a:lnTo>
                  <a:lnTo>
                    <a:pt x="1198" y="482"/>
                  </a:lnTo>
                  <a:lnTo>
                    <a:pt x="1196" y="468"/>
                  </a:lnTo>
                  <a:lnTo>
                    <a:pt x="1101" y="461"/>
                  </a:lnTo>
                  <a:lnTo>
                    <a:pt x="1094" y="435"/>
                  </a:lnTo>
                  <a:lnTo>
                    <a:pt x="1120" y="434"/>
                  </a:lnTo>
                  <a:lnTo>
                    <a:pt x="1109" y="442"/>
                  </a:lnTo>
                  <a:lnTo>
                    <a:pt x="1125" y="441"/>
                  </a:lnTo>
                  <a:lnTo>
                    <a:pt x="1134" y="427"/>
                  </a:lnTo>
                  <a:lnTo>
                    <a:pt x="1154" y="426"/>
                  </a:lnTo>
                  <a:lnTo>
                    <a:pt x="1153" y="413"/>
                  </a:lnTo>
                  <a:lnTo>
                    <a:pt x="1127" y="414"/>
                  </a:lnTo>
                  <a:lnTo>
                    <a:pt x="1123" y="388"/>
                  </a:lnTo>
                  <a:lnTo>
                    <a:pt x="1153" y="376"/>
                  </a:lnTo>
                  <a:lnTo>
                    <a:pt x="1109" y="362"/>
                  </a:lnTo>
                  <a:lnTo>
                    <a:pt x="1078" y="363"/>
                  </a:lnTo>
                  <a:lnTo>
                    <a:pt x="1079" y="377"/>
                  </a:lnTo>
                  <a:lnTo>
                    <a:pt x="1025" y="379"/>
                  </a:lnTo>
                  <a:lnTo>
                    <a:pt x="1024" y="364"/>
                  </a:lnTo>
                  <a:lnTo>
                    <a:pt x="1052" y="362"/>
                  </a:lnTo>
                  <a:lnTo>
                    <a:pt x="1075" y="350"/>
                  </a:lnTo>
                  <a:lnTo>
                    <a:pt x="1077" y="335"/>
                  </a:lnTo>
                  <a:lnTo>
                    <a:pt x="1058" y="335"/>
                  </a:lnTo>
                  <a:lnTo>
                    <a:pt x="1055" y="328"/>
                  </a:lnTo>
                  <a:lnTo>
                    <a:pt x="1134" y="314"/>
                  </a:lnTo>
                  <a:lnTo>
                    <a:pt x="1134" y="302"/>
                  </a:lnTo>
                  <a:lnTo>
                    <a:pt x="1111" y="303"/>
                  </a:lnTo>
                  <a:lnTo>
                    <a:pt x="1105" y="247"/>
                  </a:lnTo>
                  <a:lnTo>
                    <a:pt x="1063" y="267"/>
                  </a:lnTo>
                  <a:lnTo>
                    <a:pt x="1060" y="242"/>
                  </a:lnTo>
                  <a:lnTo>
                    <a:pt x="1132" y="238"/>
                  </a:lnTo>
                  <a:lnTo>
                    <a:pt x="1130" y="221"/>
                  </a:lnTo>
                  <a:lnTo>
                    <a:pt x="1155" y="220"/>
                  </a:lnTo>
                  <a:lnTo>
                    <a:pt x="1169" y="204"/>
                  </a:lnTo>
                  <a:lnTo>
                    <a:pt x="1123" y="192"/>
                  </a:lnTo>
                  <a:lnTo>
                    <a:pt x="1097" y="174"/>
                  </a:lnTo>
                  <a:lnTo>
                    <a:pt x="1095" y="168"/>
                  </a:lnTo>
                  <a:lnTo>
                    <a:pt x="1124" y="167"/>
                  </a:lnTo>
                  <a:lnTo>
                    <a:pt x="1123" y="149"/>
                  </a:lnTo>
                  <a:lnTo>
                    <a:pt x="1067" y="151"/>
                  </a:lnTo>
                  <a:lnTo>
                    <a:pt x="996" y="121"/>
                  </a:lnTo>
                  <a:lnTo>
                    <a:pt x="936" y="125"/>
                  </a:lnTo>
                  <a:lnTo>
                    <a:pt x="938" y="137"/>
                  </a:lnTo>
                  <a:lnTo>
                    <a:pt x="930" y="132"/>
                  </a:lnTo>
                  <a:lnTo>
                    <a:pt x="930" y="110"/>
                  </a:lnTo>
                  <a:lnTo>
                    <a:pt x="878" y="110"/>
                  </a:lnTo>
                  <a:lnTo>
                    <a:pt x="876" y="105"/>
                  </a:lnTo>
                  <a:lnTo>
                    <a:pt x="837" y="106"/>
                  </a:lnTo>
                  <a:lnTo>
                    <a:pt x="836" y="98"/>
                  </a:lnTo>
                  <a:lnTo>
                    <a:pt x="850" y="97"/>
                  </a:lnTo>
                  <a:lnTo>
                    <a:pt x="849" y="87"/>
                  </a:lnTo>
                  <a:lnTo>
                    <a:pt x="871" y="86"/>
                  </a:lnTo>
                  <a:lnTo>
                    <a:pt x="868" y="63"/>
                  </a:lnTo>
                  <a:lnTo>
                    <a:pt x="836" y="65"/>
                  </a:lnTo>
                  <a:lnTo>
                    <a:pt x="836" y="55"/>
                  </a:lnTo>
                  <a:lnTo>
                    <a:pt x="690" y="60"/>
                  </a:lnTo>
                  <a:lnTo>
                    <a:pt x="691" y="66"/>
                  </a:lnTo>
                  <a:lnTo>
                    <a:pt x="648" y="68"/>
                  </a:lnTo>
                  <a:lnTo>
                    <a:pt x="648" y="63"/>
                  </a:lnTo>
                  <a:lnTo>
                    <a:pt x="599" y="65"/>
                  </a:lnTo>
                  <a:lnTo>
                    <a:pt x="611" y="71"/>
                  </a:lnTo>
                  <a:lnTo>
                    <a:pt x="608" y="85"/>
                  </a:lnTo>
                  <a:lnTo>
                    <a:pt x="589" y="86"/>
                  </a:lnTo>
                  <a:lnTo>
                    <a:pt x="589" y="51"/>
                  </a:lnTo>
                  <a:lnTo>
                    <a:pt x="543" y="53"/>
                  </a:lnTo>
                  <a:lnTo>
                    <a:pt x="527" y="69"/>
                  </a:lnTo>
                  <a:lnTo>
                    <a:pt x="527" y="59"/>
                  </a:lnTo>
                  <a:lnTo>
                    <a:pt x="445" y="42"/>
                  </a:lnTo>
                  <a:lnTo>
                    <a:pt x="444" y="34"/>
                  </a:lnTo>
                  <a:lnTo>
                    <a:pt x="433" y="34"/>
                  </a:lnTo>
                  <a:lnTo>
                    <a:pt x="430" y="24"/>
                  </a:lnTo>
                  <a:lnTo>
                    <a:pt x="349" y="28"/>
                  </a:lnTo>
                  <a:lnTo>
                    <a:pt x="346" y="8"/>
                  </a:lnTo>
                  <a:lnTo>
                    <a:pt x="306" y="9"/>
                  </a:lnTo>
                  <a:lnTo>
                    <a:pt x="299" y="4"/>
                  </a:lnTo>
                  <a:lnTo>
                    <a:pt x="259" y="22"/>
                  </a:lnTo>
                  <a:lnTo>
                    <a:pt x="231" y="24"/>
                  </a:lnTo>
                  <a:lnTo>
                    <a:pt x="212" y="0"/>
                  </a:lnTo>
                  <a:lnTo>
                    <a:pt x="146" y="0"/>
                  </a:lnTo>
                  <a:lnTo>
                    <a:pt x="29" y="17"/>
                  </a:lnTo>
                  <a:lnTo>
                    <a:pt x="0" y="57"/>
                  </a:lnTo>
                  <a:lnTo>
                    <a:pt x="33" y="69"/>
                  </a:lnTo>
                  <a:lnTo>
                    <a:pt x="21" y="76"/>
                  </a:lnTo>
                  <a:lnTo>
                    <a:pt x="22" y="87"/>
                  </a:lnTo>
                  <a:lnTo>
                    <a:pt x="42" y="86"/>
                  </a:lnTo>
                  <a:lnTo>
                    <a:pt x="19" y="110"/>
                  </a:lnTo>
                  <a:lnTo>
                    <a:pt x="55" y="118"/>
                  </a:lnTo>
                  <a:lnTo>
                    <a:pt x="74" y="86"/>
                  </a:lnTo>
                  <a:lnTo>
                    <a:pt x="90" y="85"/>
                  </a:lnTo>
                  <a:lnTo>
                    <a:pt x="89" y="78"/>
                  </a:lnTo>
                  <a:lnTo>
                    <a:pt x="113" y="78"/>
                  </a:lnTo>
                  <a:lnTo>
                    <a:pt x="114" y="86"/>
                  </a:lnTo>
                  <a:lnTo>
                    <a:pt x="102" y="86"/>
                  </a:lnTo>
                  <a:lnTo>
                    <a:pt x="104" y="94"/>
                  </a:lnTo>
                  <a:lnTo>
                    <a:pt x="119" y="94"/>
                  </a:lnTo>
                  <a:lnTo>
                    <a:pt x="86" y="111"/>
                  </a:lnTo>
                  <a:lnTo>
                    <a:pt x="86" y="121"/>
                  </a:lnTo>
                  <a:lnTo>
                    <a:pt x="86" y="121"/>
                  </a:lnTo>
                  <a:lnTo>
                    <a:pt x="89" y="121"/>
                  </a:lnTo>
                  <a:lnTo>
                    <a:pt x="90" y="121"/>
                  </a:lnTo>
                  <a:lnTo>
                    <a:pt x="93" y="121"/>
                  </a:lnTo>
                  <a:lnTo>
                    <a:pt x="94" y="122"/>
                  </a:lnTo>
                  <a:lnTo>
                    <a:pt x="97" y="122"/>
                  </a:lnTo>
                  <a:lnTo>
                    <a:pt x="100" y="122"/>
                  </a:lnTo>
                  <a:lnTo>
                    <a:pt x="104" y="123"/>
                  </a:lnTo>
                  <a:lnTo>
                    <a:pt x="120" y="124"/>
                  </a:lnTo>
                  <a:lnTo>
                    <a:pt x="136" y="125"/>
                  </a:lnTo>
                  <a:lnTo>
                    <a:pt x="151" y="124"/>
                  </a:lnTo>
                  <a:lnTo>
                    <a:pt x="168" y="122"/>
                  </a:lnTo>
                  <a:lnTo>
                    <a:pt x="184" y="120"/>
                  </a:lnTo>
                  <a:lnTo>
                    <a:pt x="200" y="119"/>
                  </a:lnTo>
                  <a:lnTo>
                    <a:pt x="217" y="118"/>
                  </a:lnTo>
                  <a:lnTo>
                    <a:pt x="231" y="119"/>
                  </a:lnTo>
                  <a:lnTo>
                    <a:pt x="247" y="122"/>
                  </a:lnTo>
                  <a:lnTo>
                    <a:pt x="257" y="126"/>
                  </a:lnTo>
                  <a:lnTo>
                    <a:pt x="267" y="130"/>
                  </a:lnTo>
                  <a:lnTo>
                    <a:pt x="276" y="134"/>
                  </a:lnTo>
                  <a:lnTo>
                    <a:pt x="285" y="140"/>
                  </a:lnTo>
                  <a:lnTo>
                    <a:pt x="293" y="144"/>
                  </a:lnTo>
                  <a:lnTo>
                    <a:pt x="301" y="149"/>
                  </a:lnTo>
                  <a:lnTo>
                    <a:pt x="309" y="156"/>
                  </a:lnTo>
                  <a:lnTo>
                    <a:pt x="313" y="163"/>
                  </a:lnTo>
                  <a:lnTo>
                    <a:pt x="320" y="168"/>
                  </a:lnTo>
                  <a:lnTo>
                    <a:pt x="324" y="174"/>
                  </a:lnTo>
                  <a:lnTo>
                    <a:pt x="328" y="181"/>
                  </a:lnTo>
                  <a:lnTo>
                    <a:pt x="332" y="188"/>
                  </a:lnTo>
                  <a:lnTo>
                    <a:pt x="334" y="194"/>
                  </a:lnTo>
                  <a:lnTo>
                    <a:pt x="334" y="201"/>
                  </a:lnTo>
                  <a:lnTo>
                    <a:pt x="334" y="208"/>
                  </a:lnTo>
                  <a:lnTo>
                    <a:pt x="331" y="214"/>
                  </a:lnTo>
                  <a:lnTo>
                    <a:pt x="328" y="216"/>
                  </a:lnTo>
                  <a:lnTo>
                    <a:pt x="327" y="218"/>
                  </a:lnTo>
                  <a:lnTo>
                    <a:pt x="324" y="220"/>
                  </a:lnTo>
                  <a:lnTo>
                    <a:pt x="323" y="222"/>
                  </a:lnTo>
                  <a:lnTo>
                    <a:pt x="321" y="225"/>
                  </a:lnTo>
                  <a:lnTo>
                    <a:pt x="317" y="227"/>
                  </a:lnTo>
                  <a:lnTo>
                    <a:pt x="316" y="229"/>
                  </a:lnTo>
                  <a:lnTo>
                    <a:pt x="312" y="230"/>
                  </a:lnTo>
                  <a:lnTo>
                    <a:pt x="320" y="235"/>
                  </a:lnTo>
                  <a:lnTo>
                    <a:pt x="328" y="237"/>
                  </a:lnTo>
                  <a:lnTo>
                    <a:pt x="335" y="239"/>
                  </a:lnTo>
                  <a:lnTo>
                    <a:pt x="344" y="240"/>
                  </a:lnTo>
                  <a:lnTo>
                    <a:pt x="353" y="242"/>
                  </a:lnTo>
                  <a:lnTo>
                    <a:pt x="359" y="244"/>
                  </a:lnTo>
                  <a:lnTo>
                    <a:pt x="366" y="247"/>
                  </a:lnTo>
                  <a:lnTo>
                    <a:pt x="374" y="252"/>
                  </a:lnTo>
                  <a:lnTo>
                    <a:pt x="374" y="252"/>
                  </a:lnTo>
                  <a:lnTo>
                    <a:pt x="376" y="252"/>
                  </a:lnTo>
                  <a:lnTo>
                    <a:pt x="377" y="252"/>
                  </a:lnTo>
                  <a:lnTo>
                    <a:pt x="379" y="253"/>
                  </a:lnTo>
                  <a:lnTo>
                    <a:pt x="381" y="253"/>
                  </a:lnTo>
                  <a:lnTo>
                    <a:pt x="384" y="252"/>
                  </a:lnTo>
                  <a:lnTo>
                    <a:pt x="385" y="252"/>
                  </a:lnTo>
                  <a:lnTo>
                    <a:pt x="386" y="252"/>
                  </a:lnTo>
                  <a:lnTo>
                    <a:pt x="388" y="252"/>
                  </a:lnTo>
                  <a:lnTo>
                    <a:pt x="392" y="252"/>
                  </a:lnTo>
                  <a:lnTo>
                    <a:pt x="396" y="251"/>
                  </a:lnTo>
                  <a:lnTo>
                    <a:pt x="399" y="251"/>
                  </a:lnTo>
                  <a:lnTo>
                    <a:pt x="402" y="251"/>
                  </a:lnTo>
                  <a:lnTo>
                    <a:pt x="404" y="250"/>
                  </a:lnTo>
                  <a:lnTo>
                    <a:pt x="404" y="250"/>
                  </a:lnTo>
                  <a:lnTo>
                    <a:pt x="404" y="244"/>
                  </a:lnTo>
                  <a:lnTo>
                    <a:pt x="404" y="240"/>
                  </a:lnTo>
                  <a:lnTo>
                    <a:pt x="404" y="235"/>
                  </a:lnTo>
                  <a:lnTo>
                    <a:pt x="404" y="230"/>
                  </a:lnTo>
                  <a:lnTo>
                    <a:pt x="404" y="226"/>
                  </a:lnTo>
                  <a:lnTo>
                    <a:pt x="404" y="221"/>
                  </a:lnTo>
                  <a:lnTo>
                    <a:pt x="406" y="217"/>
                  </a:lnTo>
                  <a:lnTo>
                    <a:pt x="408" y="212"/>
                  </a:lnTo>
                  <a:lnTo>
                    <a:pt x="410" y="210"/>
                  </a:lnTo>
                  <a:lnTo>
                    <a:pt x="413" y="209"/>
                  </a:lnTo>
                  <a:lnTo>
                    <a:pt x="416" y="208"/>
                  </a:lnTo>
                  <a:lnTo>
                    <a:pt x="420" y="208"/>
                  </a:lnTo>
                  <a:lnTo>
                    <a:pt x="425" y="208"/>
                  </a:lnTo>
                  <a:lnTo>
                    <a:pt x="429" y="209"/>
                  </a:lnTo>
                  <a:lnTo>
                    <a:pt x="433" y="209"/>
                  </a:lnTo>
                  <a:lnTo>
                    <a:pt x="437" y="209"/>
                  </a:lnTo>
                  <a:lnTo>
                    <a:pt x="437" y="209"/>
                  </a:lnTo>
                  <a:lnTo>
                    <a:pt x="437" y="210"/>
                  </a:lnTo>
                  <a:lnTo>
                    <a:pt x="437" y="212"/>
                  </a:lnTo>
                  <a:lnTo>
                    <a:pt x="436" y="212"/>
                  </a:lnTo>
                  <a:lnTo>
                    <a:pt x="436" y="213"/>
                  </a:lnTo>
                  <a:lnTo>
                    <a:pt x="437" y="214"/>
                  </a:lnTo>
                  <a:lnTo>
                    <a:pt x="438" y="214"/>
                  </a:lnTo>
                  <a:lnTo>
                    <a:pt x="441" y="214"/>
                  </a:lnTo>
                  <a:lnTo>
                    <a:pt x="437" y="217"/>
                  </a:lnTo>
                  <a:lnTo>
                    <a:pt x="432" y="220"/>
                  </a:lnTo>
                  <a:lnTo>
                    <a:pt x="427" y="223"/>
                  </a:lnTo>
                  <a:lnTo>
                    <a:pt x="423" y="227"/>
                  </a:lnTo>
                  <a:lnTo>
                    <a:pt x="421" y="230"/>
                  </a:lnTo>
                  <a:lnTo>
                    <a:pt x="421" y="233"/>
                  </a:lnTo>
                  <a:lnTo>
                    <a:pt x="422" y="236"/>
                  </a:lnTo>
                  <a:lnTo>
                    <a:pt x="429" y="239"/>
                  </a:lnTo>
                  <a:lnTo>
                    <a:pt x="433" y="240"/>
                  </a:lnTo>
                  <a:lnTo>
                    <a:pt x="438" y="239"/>
                  </a:lnTo>
                  <a:lnTo>
                    <a:pt x="443" y="237"/>
                  </a:lnTo>
                  <a:lnTo>
                    <a:pt x="448" y="235"/>
                  </a:lnTo>
                  <a:lnTo>
                    <a:pt x="452" y="231"/>
                  </a:lnTo>
                  <a:lnTo>
                    <a:pt x="456" y="228"/>
                  </a:lnTo>
                  <a:lnTo>
                    <a:pt x="461" y="227"/>
                  </a:lnTo>
                  <a:lnTo>
                    <a:pt x="466" y="226"/>
                  </a:lnTo>
                  <a:lnTo>
                    <a:pt x="474" y="227"/>
                  </a:lnTo>
                  <a:lnTo>
                    <a:pt x="482" y="229"/>
                  </a:lnTo>
                  <a:lnTo>
                    <a:pt x="486" y="234"/>
                  </a:lnTo>
                  <a:lnTo>
                    <a:pt x="491" y="238"/>
                  </a:lnTo>
                  <a:lnTo>
                    <a:pt x="495" y="244"/>
                  </a:lnTo>
                  <a:lnTo>
                    <a:pt x="500" y="248"/>
                  </a:lnTo>
                  <a:lnTo>
                    <a:pt x="506" y="252"/>
                  </a:lnTo>
                  <a:lnTo>
                    <a:pt x="512" y="255"/>
                  </a:lnTo>
                  <a:lnTo>
                    <a:pt x="521" y="258"/>
                  </a:lnTo>
                  <a:lnTo>
                    <a:pt x="530" y="263"/>
                  </a:lnTo>
                  <a:lnTo>
                    <a:pt x="538" y="267"/>
                  </a:lnTo>
                  <a:lnTo>
                    <a:pt x="544" y="273"/>
                  </a:lnTo>
                  <a:lnTo>
                    <a:pt x="553" y="277"/>
                  </a:lnTo>
                  <a:lnTo>
                    <a:pt x="560" y="281"/>
                  </a:lnTo>
                  <a:lnTo>
                    <a:pt x="570" y="283"/>
                  </a:lnTo>
                  <a:lnTo>
                    <a:pt x="581" y="283"/>
                  </a:lnTo>
                  <a:lnTo>
                    <a:pt x="581" y="281"/>
                  </a:lnTo>
                  <a:lnTo>
                    <a:pt x="583" y="279"/>
                  </a:lnTo>
                  <a:lnTo>
                    <a:pt x="584" y="278"/>
                  </a:lnTo>
                  <a:lnTo>
                    <a:pt x="584" y="275"/>
                  </a:lnTo>
                  <a:lnTo>
                    <a:pt x="585" y="273"/>
                  </a:lnTo>
                  <a:lnTo>
                    <a:pt x="587" y="271"/>
                  </a:lnTo>
                  <a:lnTo>
                    <a:pt x="588" y="268"/>
                  </a:lnTo>
                  <a:lnTo>
                    <a:pt x="589" y="268"/>
                  </a:lnTo>
                  <a:lnTo>
                    <a:pt x="591" y="269"/>
                  </a:lnTo>
                  <a:lnTo>
                    <a:pt x="592" y="270"/>
                  </a:lnTo>
                  <a:lnTo>
                    <a:pt x="594" y="271"/>
                  </a:lnTo>
                  <a:lnTo>
                    <a:pt x="595" y="271"/>
                  </a:lnTo>
                  <a:lnTo>
                    <a:pt x="598" y="272"/>
                  </a:lnTo>
                  <a:lnTo>
                    <a:pt x="600" y="271"/>
                  </a:lnTo>
                  <a:lnTo>
                    <a:pt x="600" y="274"/>
                  </a:lnTo>
                  <a:lnTo>
                    <a:pt x="600" y="276"/>
                  </a:lnTo>
                  <a:lnTo>
                    <a:pt x="599" y="279"/>
                  </a:lnTo>
                  <a:lnTo>
                    <a:pt x="599" y="282"/>
                  </a:lnTo>
                  <a:lnTo>
                    <a:pt x="599" y="284"/>
                  </a:lnTo>
                  <a:lnTo>
                    <a:pt x="600" y="286"/>
                  </a:lnTo>
                  <a:lnTo>
                    <a:pt x="600" y="288"/>
                  </a:lnTo>
                  <a:lnTo>
                    <a:pt x="603" y="289"/>
                  </a:lnTo>
                  <a:lnTo>
                    <a:pt x="615" y="296"/>
                  </a:lnTo>
                  <a:lnTo>
                    <a:pt x="629" y="302"/>
                  </a:lnTo>
                  <a:lnTo>
                    <a:pt x="641" y="309"/>
                  </a:lnTo>
                  <a:lnTo>
                    <a:pt x="653" y="315"/>
                  </a:lnTo>
                  <a:lnTo>
                    <a:pt x="664" y="322"/>
                  </a:lnTo>
                  <a:lnTo>
                    <a:pt x="676" y="330"/>
                  </a:lnTo>
                  <a:lnTo>
                    <a:pt x="689" y="337"/>
                  </a:lnTo>
                  <a:lnTo>
                    <a:pt x="700" y="344"/>
                  </a:lnTo>
                  <a:lnTo>
                    <a:pt x="702" y="344"/>
                  </a:lnTo>
                  <a:lnTo>
                    <a:pt x="704" y="344"/>
                  </a:lnTo>
                  <a:lnTo>
                    <a:pt x="708" y="343"/>
                  </a:lnTo>
                  <a:lnTo>
                    <a:pt x="710" y="342"/>
                  </a:lnTo>
                  <a:lnTo>
                    <a:pt x="711" y="341"/>
                  </a:lnTo>
                  <a:lnTo>
                    <a:pt x="715" y="340"/>
                  </a:lnTo>
                  <a:lnTo>
                    <a:pt x="716" y="340"/>
                  </a:lnTo>
                  <a:lnTo>
                    <a:pt x="719" y="342"/>
                  </a:lnTo>
                  <a:lnTo>
                    <a:pt x="723" y="345"/>
                  </a:lnTo>
                  <a:lnTo>
                    <a:pt x="727" y="348"/>
                  </a:lnTo>
                  <a:lnTo>
                    <a:pt x="732" y="350"/>
                  </a:lnTo>
                  <a:lnTo>
                    <a:pt x="738" y="353"/>
                  </a:lnTo>
                  <a:lnTo>
                    <a:pt x="743" y="354"/>
                  </a:lnTo>
                  <a:lnTo>
                    <a:pt x="747" y="356"/>
                  </a:lnTo>
                  <a:lnTo>
                    <a:pt x="753" y="358"/>
                  </a:lnTo>
                  <a:lnTo>
                    <a:pt x="759" y="361"/>
                  </a:lnTo>
                  <a:lnTo>
                    <a:pt x="772" y="368"/>
                  </a:lnTo>
                  <a:lnTo>
                    <a:pt x="781" y="376"/>
                  </a:lnTo>
                  <a:lnTo>
                    <a:pt x="789" y="385"/>
                  </a:lnTo>
                  <a:lnTo>
                    <a:pt x="796" y="394"/>
                  </a:lnTo>
                  <a:lnTo>
                    <a:pt x="802" y="404"/>
                  </a:lnTo>
                  <a:lnTo>
                    <a:pt x="809" y="412"/>
                  </a:lnTo>
                  <a:lnTo>
                    <a:pt x="818" y="419"/>
                  </a:lnTo>
                  <a:lnTo>
                    <a:pt x="829" y="425"/>
                  </a:lnTo>
                  <a:lnTo>
                    <a:pt x="838" y="430"/>
                  </a:lnTo>
                  <a:lnTo>
                    <a:pt x="846" y="435"/>
                  </a:lnTo>
                  <a:lnTo>
                    <a:pt x="853" y="441"/>
                  </a:lnTo>
                  <a:lnTo>
                    <a:pt x="861" y="448"/>
                  </a:lnTo>
                  <a:lnTo>
                    <a:pt x="867" y="456"/>
                  </a:lnTo>
                  <a:lnTo>
                    <a:pt x="872" y="462"/>
                  </a:lnTo>
                  <a:lnTo>
                    <a:pt x="876" y="469"/>
                  </a:lnTo>
                  <a:lnTo>
                    <a:pt x="880" y="476"/>
                  </a:lnTo>
                  <a:lnTo>
                    <a:pt x="882" y="479"/>
                  </a:lnTo>
                  <a:lnTo>
                    <a:pt x="883" y="481"/>
                  </a:lnTo>
                  <a:lnTo>
                    <a:pt x="885" y="483"/>
                  </a:lnTo>
                  <a:lnTo>
                    <a:pt x="887" y="485"/>
                  </a:lnTo>
                  <a:lnTo>
                    <a:pt x="890" y="488"/>
                  </a:lnTo>
                  <a:lnTo>
                    <a:pt x="891" y="489"/>
                  </a:lnTo>
                  <a:lnTo>
                    <a:pt x="893" y="491"/>
                  </a:lnTo>
                  <a:lnTo>
                    <a:pt x="894" y="494"/>
                  </a:lnTo>
                  <a:lnTo>
                    <a:pt x="902" y="502"/>
                  </a:lnTo>
                  <a:lnTo>
                    <a:pt x="908" y="509"/>
                  </a:lnTo>
                  <a:lnTo>
                    <a:pt x="913" y="516"/>
                  </a:lnTo>
                  <a:lnTo>
                    <a:pt x="919" y="522"/>
                  </a:lnTo>
                  <a:lnTo>
                    <a:pt x="923" y="528"/>
                  </a:lnTo>
                  <a:lnTo>
                    <a:pt x="925" y="535"/>
                  </a:lnTo>
                  <a:lnTo>
                    <a:pt x="926" y="543"/>
                  </a:lnTo>
                  <a:lnTo>
                    <a:pt x="926" y="552"/>
                  </a:lnTo>
                  <a:lnTo>
                    <a:pt x="926" y="553"/>
                  </a:lnTo>
                  <a:lnTo>
                    <a:pt x="926" y="553"/>
                  </a:lnTo>
                  <a:lnTo>
                    <a:pt x="926" y="554"/>
                  </a:lnTo>
                  <a:lnTo>
                    <a:pt x="927" y="554"/>
                  </a:lnTo>
                  <a:lnTo>
                    <a:pt x="927" y="555"/>
                  </a:lnTo>
                  <a:lnTo>
                    <a:pt x="926" y="556"/>
                  </a:lnTo>
                  <a:lnTo>
                    <a:pt x="926" y="556"/>
                  </a:lnTo>
                  <a:lnTo>
                    <a:pt x="926" y="557"/>
                  </a:lnTo>
                  <a:lnTo>
                    <a:pt x="925" y="558"/>
                  </a:lnTo>
                  <a:lnTo>
                    <a:pt x="924" y="558"/>
                  </a:lnTo>
                  <a:lnTo>
                    <a:pt x="924" y="559"/>
                  </a:lnTo>
                  <a:lnTo>
                    <a:pt x="924" y="559"/>
                  </a:lnTo>
                  <a:lnTo>
                    <a:pt x="924" y="560"/>
                  </a:lnTo>
                  <a:lnTo>
                    <a:pt x="924" y="561"/>
                  </a:lnTo>
                  <a:lnTo>
                    <a:pt x="924" y="562"/>
                  </a:lnTo>
                  <a:lnTo>
                    <a:pt x="924" y="563"/>
                  </a:lnTo>
                  <a:lnTo>
                    <a:pt x="924" y="564"/>
                  </a:lnTo>
                  <a:lnTo>
                    <a:pt x="924" y="566"/>
                  </a:lnTo>
                  <a:lnTo>
                    <a:pt x="923" y="566"/>
                  </a:lnTo>
                  <a:lnTo>
                    <a:pt x="923" y="567"/>
                  </a:lnTo>
                  <a:lnTo>
                    <a:pt x="920" y="568"/>
                  </a:lnTo>
                  <a:lnTo>
                    <a:pt x="916" y="571"/>
                  </a:lnTo>
                  <a:lnTo>
                    <a:pt x="914" y="573"/>
                  </a:lnTo>
                  <a:lnTo>
                    <a:pt x="912" y="574"/>
                  </a:lnTo>
                  <a:lnTo>
                    <a:pt x="909" y="576"/>
                  </a:lnTo>
                  <a:lnTo>
                    <a:pt x="909" y="578"/>
                  </a:lnTo>
                  <a:lnTo>
                    <a:pt x="908" y="580"/>
                  </a:lnTo>
                  <a:lnTo>
                    <a:pt x="909" y="582"/>
                  </a:lnTo>
                  <a:lnTo>
                    <a:pt x="909" y="582"/>
                  </a:lnTo>
                  <a:lnTo>
                    <a:pt x="909" y="583"/>
                  </a:lnTo>
                  <a:lnTo>
                    <a:pt x="910" y="583"/>
                  </a:lnTo>
                  <a:lnTo>
                    <a:pt x="912" y="583"/>
                  </a:lnTo>
                  <a:lnTo>
                    <a:pt x="912" y="584"/>
                  </a:lnTo>
                  <a:lnTo>
                    <a:pt x="913" y="585"/>
                  </a:lnTo>
                  <a:lnTo>
                    <a:pt x="913" y="586"/>
                  </a:lnTo>
                  <a:lnTo>
                    <a:pt x="919" y="589"/>
                  </a:lnTo>
                  <a:lnTo>
                    <a:pt x="925" y="590"/>
                  </a:lnTo>
                  <a:lnTo>
                    <a:pt x="931" y="590"/>
                  </a:lnTo>
                  <a:lnTo>
                    <a:pt x="938" y="591"/>
                  </a:lnTo>
                  <a:lnTo>
                    <a:pt x="946" y="591"/>
                  </a:lnTo>
                  <a:lnTo>
                    <a:pt x="951" y="593"/>
                  </a:lnTo>
                  <a:lnTo>
                    <a:pt x="955" y="594"/>
                  </a:lnTo>
                  <a:lnTo>
                    <a:pt x="958" y="597"/>
                  </a:lnTo>
                  <a:lnTo>
                    <a:pt x="960" y="602"/>
                  </a:lnTo>
                  <a:lnTo>
                    <a:pt x="958" y="604"/>
                  </a:lnTo>
                  <a:lnTo>
                    <a:pt x="955" y="606"/>
                  </a:lnTo>
                  <a:lnTo>
                    <a:pt x="949" y="607"/>
                  </a:lnTo>
                  <a:lnTo>
                    <a:pt x="942" y="609"/>
                  </a:lnTo>
                  <a:lnTo>
                    <a:pt x="936" y="611"/>
                  </a:lnTo>
                  <a:lnTo>
                    <a:pt x="931" y="613"/>
                  </a:lnTo>
                  <a:lnTo>
                    <a:pt x="928" y="615"/>
                  </a:lnTo>
                  <a:lnTo>
                    <a:pt x="926" y="619"/>
                  </a:lnTo>
                  <a:lnTo>
                    <a:pt x="924" y="622"/>
                  </a:lnTo>
                  <a:lnTo>
                    <a:pt x="920" y="626"/>
                  </a:lnTo>
                  <a:lnTo>
                    <a:pt x="919" y="630"/>
                  </a:lnTo>
                  <a:lnTo>
                    <a:pt x="916" y="632"/>
                  </a:lnTo>
                  <a:lnTo>
                    <a:pt x="915" y="637"/>
                  </a:lnTo>
                  <a:lnTo>
                    <a:pt x="915" y="640"/>
                  </a:lnTo>
                  <a:lnTo>
                    <a:pt x="917" y="643"/>
                  </a:lnTo>
                  <a:lnTo>
                    <a:pt x="919" y="645"/>
                  </a:lnTo>
                  <a:lnTo>
                    <a:pt x="920" y="647"/>
                  </a:lnTo>
                  <a:lnTo>
                    <a:pt x="923" y="648"/>
                  </a:lnTo>
                  <a:lnTo>
                    <a:pt x="925" y="651"/>
                  </a:lnTo>
                  <a:lnTo>
                    <a:pt x="926" y="652"/>
                  </a:lnTo>
                  <a:lnTo>
                    <a:pt x="928" y="653"/>
                  </a:lnTo>
                  <a:lnTo>
                    <a:pt x="931" y="654"/>
                  </a:lnTo>
                  <a:lnTo>
                    <a:pt x="934" y="655"/>
                  </a:lnTo>
                  <a:lnTo>
                    <a:pt x="935" y="657"/>
                  </a:lnTo>
                  <a:lnTo>
                    <a:pt x="936" y="657"/>
                  </a:lnTo>
                  <a:lnTo>
                    <a:pt x="938" y="657"/>
                  </a:lnTo>
                  <a:lnTo>
                    <a:pt x="940" y="657"/>
                  </a:lnTo>
                  <a:lnTo>
                    <a:pt x="942" y="657"/>
                  </a:lnTo>
                  <a:lnTo>
                    <a:pt x="944" y="655"/>
                  </a:lnTo>
                  <a:lnTo>
                    <a:pt x="946" y="654"/>
                  </a:lnTo>
                  <a:lnTo>
                    <a:pt x="946" y="653"/>
                  </a:lnTo>
                  <a:lnTo>
                    <a:pt x="947" y="650"/>
                  </a:lnTo>
                  <a:lnTo>
                    <a:pt x="947" y="646"/>
                  </a:lnTo>
                  <a:lnTo>
                    <a:pt x="947" y="643"/>
                  </a:lnTo>
                  <a:lnTo>
                    <a:pt x="947" y="639"/>
                  </a:lnTo>
                  <a:lnTo>
                    <a:pt x="947" y="636"/>
                  </a:lnTo>
                  <a:lnTo>
                    <a:pt x="947" y="632"/>
                  </a:lnTo>
                  <a:lnTo>
                    <a:pt x="947" y="629"/>
                  </a:lnTo>
                  <a:lnTo>
                    <a:pt x="947" y="625"/>
                  </a:lnTo>
                  <a:lnTo>
                    <a:pt x="953" y="625"/>
                  </a:lnTo>
                  <a:lnTo>
                    <a:pt x="958" y="625"/>
                  </a:lnTo>
                  <a:lnTo>
                    <a:pt x="962" y="622"/>
                  </a:lnTo>
                  <a:lnTo>
                    <a:pt x="966" y="621"/>
                  </a:lnTo>
                  <a:lnTo>
                    <a:pt x="969" y="618"/>
                  </a:lnTo>
                  <a:lnTo>
                    <a:pt x="973" y="615"/>
                  </a:lnTo>
                  <a:lnTo>
                    <a:pt x="976" y="613"/>
                  </a:lnTo>
                  <a:lnTo>
                    <a:pt x="980" y="611"/>
                  </a:lnTo>
                  <a:lnTo>
                    <a:pt x="981" y="609"/>
                  </a:lnTo>
                  <a:lnTo>
                    <a:pt x="987" y="609"/>
                  </a:lnTo>
                  <a:lnTo>
                    <a:pt x="991" y="611"/>
                  </a:lnTo>
                  <a:lnTo>
                    <a:pt x="995" y="612"/>
                  </a:lnTo>
                  <a:lnTo>
                    <a:pt x="999" y="614"/>
                  </a:lnTo>
                  <a:lnTo>
                    <a:pt x="1001" y="617"/>
                  </a:lnTo>
                  <a:lnTo>
                    <a:pt x="1002" y="621"/>
                  </a:lnTo>
                  <a:lnTo>
                    <a:pt x="1002" y="625"/>
                  </a:lnTo>
                  <a:lnTo>
                    <a:pt x="1000" y="624"/>
                  </a:lnTo>
                  <a:lnTo>
                    <a:pt x="998" y="625"/>
                  </a:lnTo>
                  <a:lnTo>
                    <a:pt x="996" y="625"/>
                  </a:lnTo>
                  <a:lnTo>
                    <a:pt x="994" y="627"/>
                  </a:lnTo>
                  <a:lnTo>
                    <a:pt x="992" y="628"/>
                  </a:lnTo>
                  <a:lnTo>
                    <a:pt x="990" y="629"/>
                  </a:lnTo>
                  <a:lnTo>
                    <a:pt x="989" y="628"/>
                  </a:lnTo>
                  <a:lnTo>
                    <a:pt x="987" y="625"/>
                  </a:lnTo>
                  <a:lnTo>
                    <a:pt x="989" y="627"/>
                  </a:lnTo>
                  <a:lnTo>
                    <a:pt x="988" y="628"/>
                  </a:lnTo>
                  <a:lnTo>
                    <a:pt x="985" y="628"/>
                  </a:lnTo>
                  <a:lnTo>
                    <a:pt x="984" y="629"/>
                  </a:lnTo>
                  <a:lnTo>
                    <a:pt x="980" y="629"/>
                  </a:lnTo>
                  <a:lnTo>
                    <a:pt x="980" y="630"/>
                  </a:lnTo>
                  <a:lnTo>
                    <a:pt x="981" y="630"/>
                  </a:lnTo>
                  <a:lnTo>
                    <a:pt x="991" y="634"/>
                  </a:lnTo>
                  <a:lnTo>
                    <a:pt x="1000" y="637"/>
                  </a:lnTo>
                  <a:lnTo>
                    <a:pt x="1007" y="640"/>
                  </a:lnTo>
                  <a:lnTo>
                    <a:pt x="1014" y="644"/>
                  </a:lnTo>
                  <a:lnTo>
                    <a:pt x="1021" y="648"/>
                  </a:lnTo>
                  <a:lnTo>
                    <a:pt x="1024" y="653"/>
                  </a:lnTo>
                  <a:lnTo>
                    <a:pt x="1026" y="659"/>
                  </a:lnTo>
                  <a:lnTo>
                    <a:pt x="1026" y="666"/>
                  </a:lnTo>
                  <a:lnTo>
                    <a:pt x="1017" y="663"/>
                  </a:lnTo>
                  <a:lnTo>
                    <a:pt x="1010" y="661"/>
                  </a:lnTo>
                  <a:lnTo>
                    <a:pt x="1003" y="655"/>
                  </a:lnTo>
                  <a:lnTo>
                    <a:pt x="999" y="651"/>
                  </a:lnTo>
                  <a:lnTo>
                    <a:pt x="992" y="645"/>
                  </a:lnTo>
                  <a:lnTo>
                    <a:pt x="985" y="641"/>
                  </a:lnTo>
                  <a:lnTo>
                    <a:pt x="977" y="638"/>
                  </a:lnTo>
                  <a:lnTo>
                    <a:pt x="968" y="637"/>
                  </a:lnTo>
                  <a:lnTo>
                    <a:pt x="964" y="638"/>
                  </a:lnTo>
                  <a:lnTo>
                    <a:pt x="962" y="639"/>
                  </a:lnTo>
                  <a:lnTo>
                    <a:pt x="961" y="640"/>
                  </a:lnTo>
                  <a:lnTo>
                    <a:pt x="961" y="642"/>
                  </a:lnTo>
                  <a:lnTo>
                    <a:pt x="961" y="643"/>
                  </a:lnTo>
                  <a:lnTo>
                    <a:pt x="961" y="645"/>
                  </a:lnTo>
                  <a:lnTo>
                    <a:pt x="962" y="645"/>
                  </a:lnTo>
                  <a:lnTo>
                    <a:pt x="962" y="646"/>
                  </a:lnTo>
                  <a:lnTo>
                    <a:pt x="966" y="648"/>
                  </a:lnTo>
                  <a:lnTo>
                    <a:pt x="969" y="651"/>
                  </a:lnTo>
                  <a:lnTo>
                    <a:pt x="973" y="653"/>
                  </a:lnTo>
                  <a:lnTo>
                    <a:pt x="977" y="654"/>
                  </a:lnTo>
                  <a:lnTo>
                    <a:pt x="978" y="657"/>
                  </a:lnTo>
                  <a:lnTo>
                    <a:pt x="981" y="659"/>
                  </a:lnTo>
                  <a:lnTo>
                    <a:pt x="983" y="661"/>
                  </a:lnTo>
                  <a:lnTo>
                    <a:pt x="984" y="663"/>
                  </a:lnTo>
                  <a:lnTo>
                    <a:pt x="985" y="669"/>
                  </a:lnTo>
                  <a:lnTo>
                    <a:pt x="988" y="673"/>
                  </a:lnTo>
                  <a:lnTo>
                    <a:pt x="991" y="677"/>
                  </a:lnTo>
                  <a:lnTo>
                    <a:pt x="995" y="682"/>
                  </a:lnTo>
                  <a:lnTo>
                    <a:pt x="998" y="686"/>
                  </a:lnTo>
                  <a:lnTo>
                    <a:pt x="1000" y="692"/>
                  </a:lnTo>
                  <a:lnTo>
                    <a:pt x="1002" y="696"/>
                  </a:lnTo>
                  <a:lnTo>
                    <a:pt x="1003" y="701"/>
                  </a:lnTo>
                  <a:lnTo>
                    <a:pt x="1024" y="698"/>
                  </a:lnTo>
                  <a:lnTo>
                    <a:pt x="1187" y="683"/>
                  </a:lnTo>
                  <a:lnTo>
                    <a:pt x="1151" y="657"/>
                  </a:lnTo>
                </a:path>
              </a:pathLst>
            </a:custGeom>
            <a:solidFill>
              <a:srgbClr val="FFFF00"/>
            </a:solidFill>
            <a:ln w="9525" cap="rnd">
              <a:noFill/>
              <a:round/>
              <a:headEnd/>
              <a:tailEnd/>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grpSp>
      <p:sp>
        <p:nvSpPr>
          <p:cNvPr id="423941" name="Freeform 1029"/>
          <p:cNvSpPr>
            <a:spLocks/>
          </p:cNvSpPr>
          <p:nvPr/>
        </p:nvSpPr>
        <p:spPr bwMode="ltGray">
          <a:xfrm>
            <a:off x="1468438" y="1128004"/>
            <a:ext cx="304800" cy="179387"/>
          </a:xfrm>
          <a:custGeom>
            <a:avLst/>
            <a:gdLst/>
            <a:ahLst/>
            <a:cxnLst>
              <a:cxn ang="0">
                <a:pos x="44" y="15"/>
              </a:cxn>
              <a:cxn ang="0">
                <a:pos x="44" y="27"/>
              </a:cxn>
              <a:cxn ang="0">
                <a:pos x="33" y="30"/>
              </a:cxn>
              <a:cxn ang="0">
                <a:pos x="31" y="35"/>
              </a:cxn>
              <a:cxn ang="0">
                <a:pos x="39" y="43"/>
              </a:cxn>
              <a:cxn ang="0">
                <a:pos x="28" y="47"/>
              </a:cxn>
              <a:cxn ang="0">
                <a:pos x="26" y="55"/>
              </a:cxn>
              <a:cxn ang="0">
                <a:pos x="25" y="70"/>
              </a:cxn>
              <a:cxn ang="0">
                <a:pos x="12" y="75"/>
              </a:cxn>
              <a:cxn ang="0">
                <a:pos x="0" y="83"/>
              </a:cxn>
              <a:cxn ang="0">
                <a:pos x="10" y="97"/>
              </a:cxn>
              <a:cxn ang="0">
                <a:pos x="22" y="106"/>
              </a:cxn>
              <a:cxn ang="0">
                <a:pos x="53" y="98"/>
              </a:cxn>
              <a:cxn ang="0">
                <a:pos x="63" y="91"/>
              </a:cxn>
              <a:cxn ang="0">
                <a:pos x="81" y="89"/>
              </a:cxn>
              <a:cxn ang="0">
                <a:pos x="109" y="91"/>
              </a:cxn>
              <a:cxn ang="0">
                <a:pos x="127" y="87"/>
              </a:cxn>
              <a:cxn ang="0">
                <a:pos x="149" y="91"/>
              </a:cxn>
              <a:cxn ang="0">
                <a:pos x="171" y="88"/>
              </a:cxn>
              <a:cxn ang="0">
                <a:pos x="181" y="81"/>
              </a:cxn>
              <a:cxn ang="0">
                <a:pos x="187" y="74"/>
              </a:cxn>
              <a:cxn ang="0">
                <a:pos x="188" y="64"/>
              </a:cxn>
              <a:cxn ang="0">
                <a:pos x="181" y="70"/>
              </a:cxn>
              <a:cxn ang="0">
                <a:pos x="173" y="74"/>
              </a:cxn>
              <a:cxn ang="0">
                <a:pos x="162" y="80"/>
              </a:cxn>
              <a:cxn ang="0">
                <a:pos x="158" y="77"/>
              </a:cxn>
              <a:cxn ang="0">
                <a:pos x="164" y="68"/>
              </a:cxn>
              <a:cxn ang="0">
                <a:pos x="177" y="62"/>
              </a:cxn>
              <a:cxn ang="0">
                <a:pos x="180" y="49"/>
              </a:cxn>
              <a:cxn ang="0">
                <a:pos x="178" y="47"/>
              </a:cxn>
              <a:cxn ang="0">
                <a:pos x="146" y="62"/>
              </a:cxn>
              <a:cxn ang="0">
                <a:pos x="128" y="72"/>
              </a:cxn>
              <a:cxn ang="0">
                <a:pos x="107" y="72"/>
              </a:cxn>
              <a:cxn ang="0">
                <a:pos x="99" y="70"/>
              </a:cxn>
              <a:cxn ang="0">
                <a:pos x="108" y="58"/>
              </a:cxn>
              <a:cxn ang="0">
                <a:pos x="122" y="48"/>
              </a:cxn>
              <a:cxn ang="0">
                <a:pos x="130" y="39"/>
              </a:cxn>
              <a:cxn ang="0">
                <a:pos x="118" y="15"/>
              </a:cxn>
              <a:cxn ang="0">
                <a:pos x="104" y="11"/>
              </a:cxn>
              <a:cxn ang="0">
                <a:pos x="107" y="24"/>
              </a:cxn>
              <a:cxn ang="0">
                <a:pos x="109" y="29"/>
              </a:cxn>
              <a:cxn ang="0">
                <a:pos x="99" y="34"/>
              </a:cxn>
              <a:cxn ang="0">
                <a:pos x="95" y="45"/>
              </a:cxn>
              <a:cxn ang="0">
                <a:pos x="90" y="53"/>
              </a:cxn>
              <a:cxn ang="0">
                <a:pos x="86" y="59"/>
              </a:cxn>
              <a:cxn ang="0">
                <a:pos x="88" y="67"/>
              </a:cxn>
              <a:cxn ang="0">
                <a:pos x="82" y="70"/>
              </a:cxn>
              <a:cxn ang="0">
                <a:pos x="80" y="75"/>
              </a:cxn>
              <a:cxn ang="0">
                <a:pos x="67" y="73"/>
              </a:cxn>
              <a:cxn ang="0">
                <a:pos x="63" y="73"/>
              </a:cxn>
              <a:cxn ang="0">
                <a:pos x="55" y="75"/>
              </a:cxn>
              <a:cxn ang="0">
                <a:pos x="60" y="67"/>
              </a:cxn>
              <a:cxn ang="0">
                <a:pos x="65" y="55"/>
              </a:cxn>
              <a:cxn ang="0">
                <a:pos x="77" y="49"/>
              </a:cxn>
              <a:cxn ang="0">
                <a:pos x="65" y="44"/>
              </a:cxn>
              <a:cxn ang="0">
                <a:pos x="78" y="40"/>
              </a:cxn>
              <a:cxn ang="0">
                <a:pos x="69" y="35"/>
              </a:cxn>
              <a:cxn ang="0">
                <a:pos x="62" y="24"/>
              </a:cxn>
              <a:cxn ang="0">
                <a:pos x="64" y="9"/>
              </a:cxn>
              <a:cxn ang="0">
                <a:pos x="44" y="5"/>
              </a:cxn>
              <a:cxn ang="0">
                <a:pos x="32" y="0"/>
              </a:cxn>
            </a:cxnLst>
            <a:rect l="0" t="0" r="r" b="b"/>
            <a:pathLst>
              <a:path w="192" h="107">
                <a:moveTo>
                  <a:pt x="34" y="4"/>
                </a:moveTo>
                <a:lnTo>
                  <a:pt x="34" y="5"/>
                </a:lnTo>
                <a:lnTo>
                  <a:pt x="35" y="7"/>
                </a:lnTo>
                <a:lnTo>
                  <a:pt x="35" y="7"/>
                </a:lnTo>
                <a:lnTo>
                  <a:pt x="36" y="9"/>
                </a:lnTo>
                <a:lnTo>
                  <a:pt x="37" y="9"/>
                </a:lnTo>
                <a:lnTo>
                  <a:pt x="39" y="11"/>
                </a:lnTo>
                <a:lnTo>
                  <a:pt x="41" y="12"/>
                </a:lnTo>
                <a:lnTo>
                  <a:pt x="42" y="13"/>
                </a:lnTo>
                <a:lnTo>
                  <a:pt x="42" y="14"/>
                </a:lnTo>
                <a:lnTo>
                  <a:pt x="44" y="15"/>
                </a:lnTo>
                <a:lnTo>
                  <a:pt x="44" y="15"/>
                </a:lnTo>
                <a:lnTo>
                  <a:pt x="44" y="15"/>
                </a:lnTo>
                <a:lnTo>
                  <a:pt x="44" y="17"/>
                </a:lnTo>
                <a:lnTo>
                  <a:pt x="44" y="17"/>
                </a:lnTo>
                <a:lnTo>
                  <a:pt x="44" y="18"/>
                </a:lnTo>
                <a:lnTo>
                  <a:pt x="45" y="20"/>
                </a:lnTo>
                <a:lnTo>
                  <a:pt x="45" y="20"/>
                </a:lnTo>
                <a:lnTo>
                  <a:pt x="45" y="22"/>
                </a:lnTo>
                <a:lnTo>
                  <a:pt x="45" y="22"/>
                </a:lnTo>
                <a:lnTo>
                  <a:pt x="44" y="24"/>
                </a:lnTo>
                <a:lnTo>
                  <a:pt x="44" y="24"/>
                </a:lnTo>
                <a:lnTo>
                  <a:pt x="44" y="26"/>
                </a:lnTo>
                <a:lnTo>
                  <a:pt x="44" y="27"/>
                </a:lnTo>
                <a:lnTo>
                  <a:pt x="44" y="28"/>
                </a:lnTo>
                <a:lnTo>
                  <a:pt x="44" y="28"/>
                </a:lnTo>
                <a:lnTo>
                  <a:pt x="44" y="29"/>
                </a:lnTo>
                <a:lnTo>
                  <a:pt x="42" y="29"/>
                </a:lnTo>
                <a:lnTo>
                  <a:pt x="42" y="30"/>
                </a:lnTo>
                <a:lnTo>
                  <a:pt x="42" y="30"/>
                </a:lnTo>
                <a:lnTo>
                  <a:pt x="41" y="30"/>
                </a:lnTo>
                <a:lnTo>
                  <a:pt x="39" y="31"/>
                </a:lnTo>
                <a:lnTo>
                  <a:pt x="37" y="32"/>
                </a:lnTo>
                <a:lnTo>
                  <a:pt x="36" y="31"/>
                </a:lnTo>
                <a:lnTo>
                  <a:pt x="35" y="30"/>
                </a:lnTo>
                <a:lnTo>
                  <a:pt x="33" y="30"/>
                </a:lnTo>
                <a:lnTo>
                  <a:pt x="32" y="29"/>
                </a:lnTo>
                <a:lnTo>
                  <a:pt x="30" y="29"/>
                </a:lnTo>
                <a:lnTo>
                  <a:pt x="28" y="29"/>
                </a:lnTo>
                <a:lnTo>
                  <a:pt x="27" y="30"/>
                </a:lnTo>
                <a:lnTo>
                  <a:pt x="27" y="30"/>
                </a:lnTo>
                <a:lnTo>
                  <a:pt x="28" y="30"/>
                </a:lnTo>
                <a:lnTo>
                  <a:pt x="28" y="31"/>
                </a:lnTo>
                <a:lnTo>
                  <a:pt x="28" y="32"/>
                </a:lnTo>
                <a:lnTo>
                  <a:pt x="30" y="33"/>
                </a:lnTo>
                <a:lnTo>
                  <a:pt x="31" y="34"/>
                </a:lnTo>
                <a:lnTo>
                  <a:pt x="31" y="35"/>
                </a:lnTo>
                <a:lnTo>
                  <a:pt x="31" y="35"/>
                </a:lnTo>
                <a:lnTo>
                  <a:pt x="31" y="36"/>
                </a:lnTo>
                <a:lnTo>
                  <a:pt x="31" y="37"/>
                </a:lnTo>
                <a:lnTo>
                  <a:pt x="32" y="37"/>
                </a:lnTo>
                <a:lnTo>
                  <a:pt x="32" y="37"/>
                </a:lnTo>
                <a:lnTo>
                  <a:pt x="33" y="37"/>
                </a:lnTo>
                <a:lnTo>
                  <a:pt x="34" y="38"/>
                </a:lnTo>
                <a:lnTo>
                  <a:pt x="35" y="38"/>
                </a:lnTo>
                <a:lnTo>
                  <a:pt x="36" y="39"/>
                </a:lnTo>
                <a:lnTo>
                  <a:pt x="36" y="40"/>
                </a:lnTo>
                <a:lnTo>
                  <a:pt x="37" y="41"/>
                </a:lnTo>
                <a:lnTo>
                  <a:pt x="37" y="42"/>
                </a:lnTo>
                <a:lnTo>
                  <a:pt x="39" y="43"/>
                </a:lnTo>
                <a:lnTo>
                  <a:pt x="39" y="45"/>
                </a:lnTo>
                <a:lnTo>
                  <a:pt x="39" y="45"/>
                </a:lnTo>
                <a:lnTo>
                  <a:pt x="39" y="46"/>
                </a:lnTo>
                <a:lnTo>
                  <a:pt x="39" y="47"/>
                </a:lnTo>
                <a:lnTo>
                  <a:pt x="39" y="47"/>
                </a:lnTo>
                <a:lnTo>
                  <a:pt x="37" y="47"/>
                </a:lnTo>
                <a:lnTo>
                  <a:pt x="36" y="47"/>
                </a:lnTo>
                <a:lnTo>
                  <a:pt x="35" y="48"/>
                </a:lnTo>
                <a:lnTo>
                  <a:pt x="34" y="48"/>
                </a:lnTo>
                <a:lnTo>
                  <a:pt x="32" y="48"/>
                </a:lnTo>
                <a:lnTo>
                  <a:pt x="31" y="47"/>
                </a:lnTo>
                <a:lnTo>
                  <a:pt x="28" y="47"/>
                </a:lnTo>
                <a:lnTo>
                  <a:pt x="27" y="47"/>
                </a:lnTo>
                <a:lnTo>
                  <a:pt x="26" y="48"/>
                </a:lnTo>
                <a:lnTo>
                  <a:pt x="25" y="49"/>
                </a:lnTo>
                <a:lnTo>
                  <a:pt x="25" y="49"/>
                </a:lnTo>
                <a:lnTo>
                  <a:pt x="25" y="50"/>
                </a:lnTo>
                <a:lnTo>
                  <a:pt x="25" y="51"/>
                </a:lnTo>
                <a:lnTo>
                  <a:pt x="25" y="52"/>
                </a:lnTo>
                <a:lnTo>
                  <a:pt x="25" y="52"/>
                </a:lnTo>
                <a:lnTo>
                  <a:pt x="25" y="53"/>
                </a:lnTo>
                <a:lnTo>
                  <a:pt x="26" y="53"/>
                </a:lnTo>
                <a:lnTo>
                  <a:pt x="26" y="53"/>
                </a:lnTo>
                <a:lnTo>
                  <a:pt x="26" y="55"/>
                </a:lnTo>
                <a:lnTo>
                  <a:pt x="26" y="57"/>
                </a:lnTo>
                <a:lnTo>
                  <a:pt x="26" y="59"/>
                </a:lnTo>
                <a:lnTo>
                  <a:pt x="26" y="60"/>
                </a:lnTo>
                <a:lnTo>
                  <a:pt x="26" y="62"/>
                </a:lnTo>
                <a:lnTo>
                  <a:pt x="26" y="64"/>
                </a:lnTo>
                <a:lnTo>
                  <a:pt x="26" y="65"/>
                </a:lnTo>
                <a:lnTo>
                  <a:pt x="26" y="67"/>
                </a:lnTo>
                <a:lnTo>
                  <a:pt x="26" y="68"/>
                </a:lnTo>
                <a:lnTo>
                  <a:pt x="26" y="68"/>
                </a:lnTo>
                <a:lnTo>
                  <a:pt x="25" y="69"/>
                </a:lnTo>
                <a:lnTo>
                  <a:pt x="25" y="70"/>
                </a:lnTo>
                <a:lnTo>
                  <a:pt x="25" y="70"/>
                </a:lnTo>
                <a:lnTo>
                  <a:pt x="25" y="72"/>
                </a:lnTo>
                <a:lnTo>
                  <a:pt x="23" y="72"/>
                </a:lnTo>
                <a:lnTo>
                  <a:pt x="23" y="73"/>
                </a:lnTo>
                <a:lnTo>
                  <a:pt x="23" y="73"/>
                </a:lnTo>
                <a:lnTo>
                  <a:pt x="22" y="74"/>
                </a:lnTo>
                <a:lnTo>
                  <a:pt x="22" y="75"/>
                </a:lnTo>
                <a:lnTo>
                  <a:pt x="22" y="75"/>
                </a:lnTo>
                <a:lnTo>
                  <a:pt x="21" y="75"/>
                </a:lnTo>
                <a:lnTo>
                  <a:pt x="18" y="75"/>
                </a:lnTo>
                <a:lnTo>
                  <a:pt x="16" y="75"/>
                </a:lnTo>
                <a:lnTo>
                  <a:pt x="14" y="75"/>
                </a:lnTo>
                <a:lnTo>
                  <a:pt x="12" y="75"/>
                </a:lnTo>
                <a:lnTo>
                  <a:pt x="10" y="75"/>
                </a:lnTo>
                <a:lnTo>
                  <a:pt x="8" y="75"/>
                </a:lnTo>
                <a:lnTo>
                  <a:pt x="5" y="75"/>
                </a:lnTo>
                <a:lnTo>
                  <a:pt x="3" y="75"/>
                </a:lnTo>
                <a:lnTo>
                  <a:pt x="2" y="76"/>
                </a:lnTo>
                <a:lnTo>
                  <a:pt x="0" y="77"/>
                </a:lnTo>
                <a:lnTo>
                  <a:pt x="0" y="78"/>
                </a:lnTo>
                <a:lnTo>
                  <a:pt x="0" y="78"/>
                </a:lnTo>
                <a:lnTo>
                  <a:pt x="0" y="79"/>
                </a:lnTo>
                <a:lnTo>
                  <a:pt x="0" y="79"/>
                </a:lnTo>
                <a:lnTo>
                  <a:pt x="0" y="81"/>
                </a:lnTo>
                <a:lnTo>
                  <a:pt x="0" y="83"/>
                </a:lnTo>
                <a:lnTo>
                  <a:pt x="2" y="85"/>
                </a:lnTo>
                <a:lnTo>
                  <a:pt x="3" y="87"/>
                </a:lnTo>
                <a:lnTo>
                  <a:pt x="4" y="89"/>
                </a:lnTo>
                <a:lnTo>
                  <a:pt x="4" y="90"/>
                </a:lnTo>
                <a:lnTo>
                  <a:pt x="5" y="91"/>
                </a:lnTo>
                <a:lnTo>
                  <a:pt x="8" y="94"/>
                </a:lnTo>
                <a:lnTo>
                  <a:pt x="8" y="94"/>
                </a:lnTo>
                <a:lnTo>
                  <a:pt x="8" y="95"/>
                </a:lnTo>
                <a:lnTo>
                  <a:pt x="8" y="96"/>
                </a:lnTo>
                <a:lnTo>
                  <a:pt x="9" y="96"/>
                </a:lnTo>
                <a:lnTo>
                  <a:pt x="9" y="97"/>
                </a:lnTo>
                <a:lnTo>
                  <a:pt x="10" y="97"/>
                </a:lnTo>
                <a:lnTo>
                  <a:pt x="10" y="98"/>
                </a:lnTo>
                <a:lnTo>
                  <a:pt x="11" y="98"/>
                </a:lnTo>
                <a:lnTo>
                  <a:pt x="12" y="98"/>
                </a:lnTo>
                <a:lnTo>
                  <a:pt x="13" y="99"/>
                </a:lnTo>
                <a:lnTo>
                  <a:pt x="14" y="100"/>
                </a:lnTo>
                <a:lnTo>
                  <a:pt x="14" y="101"/>
                </a:lnTo>
                <a:lnTo>
                  <a:pt x="16" y="102"/>
                </a:lnTo>
                <a:lnTo>
                  <a:pt x="17" y="102"/>
                </a:lnTo>
                <a:lnTo>
                  <a:pt x="18" y="103"/>
                </a:lnTo>
                <a:lnTo>
                  <a:pt x="19" y="104"/>
                </a:lnTo>
                <a:lnTo>
                  <a:pt x="22" y="105"/>
                </a:lnTo>
                <a:lnTo>
                  <a:pt x="22" y="106"/>
                </a:lnTo>
                <a:lnTo>
                  <a:pt x="25" y="106"/>
                </a:lnTo>
                <a:lnTo>
                  <a:pt x="27" y="106"/>
                </a:lnTo>
                <a:lnTo>
                  <a:pt x="30" y="106"/>
                </a:lnTo>
                <a:lnTo>
                  <a:pt x="32" y="106"/>
                </a:lnTo>
                <a:lnTo>
                  <a:pt x="33" y="105"/>
                </a:lnTo>
                <a:lnTo>
                  <a:pt x="35" y="105"/>
                </a:lnTo>
                <a:lnTo>
                  <a:pt x="39" y="104"/>
                </a:lnTo>
                <a:lnTo>
                  <a:pt x="41" y="102"/>
                </a:lnTo>
                <a:lnTo>
                  <a:pt x="44" y="102"/>
                </a:lnTo>
                <a:lnTo>
                  <a:pt x="46" y="100"/>
                </a:lnTo>
                <a:lnTo>
                  <a:pt x="50" y="99"/>
                </a:lnTo>
                <a:lnTo>
                  <a:pt x="53" y="98"/>
                </a:lnTo>
                <a:lnTo>
                  <a:pt x="56" y="98"/>
                </a:lnTo>
                <a:lnTo>
                  <a:pt x="59" y="97"/>
                </a:lnTo>
                <a:lnTo>
                  <a:pt x="59" y="96"/>
                </a:lnTo>
                <a:lnTo>
                  <a:pt x="59" y="96"/>
                </a:lnTo>
                <a:lnTo>
                  <a:pt x="59" y="95"/>
                </a:lnTo>
                <a:lnTo>
                  <a:pt x="59" y="94"/>
                </a:lnTo>
                <a:lnTo>
                  <a:pt x="59" y="93"/>
                </a:lnTo>
                <a:lnTo>
                  <a:pt x="59" y="91"/>
                </a:lnTo>
                <a:lnTo>
                  <a:pt x="59" y="91"/>
                </a:lnTo>
                <a:lnTo>
                  <a:pt x="60" y="91"/>
                </a:lnTo>
                <a:lnTo>
                  <a:pt x="62" y="91"/>
                </a:lnTo>
                <a:lnTo>
                  <a:pt x="63" y="91"/>
                </a:lnTo>
                <a:lnTo>
                  <a:pt x="63" y="92"/>
                </a:lnTo>
                <a:lnTo>
                  <a:pt x="64" y="93"/>
                </a:lnTo>
                <a:lnTo>
                  <a:pt x="65" y="94"/>
                </a:lnTo>
                <a:lnTo>
                  <a:pt x="67" y="94"/>
                </a:lnTo>
                <a:lnTo>
                  <a:pt x="68" y="94"/>
                </a:lnTo>
                <a:lnTo>
                  <a:pt x="69" y="94"/>
                </a:lnTo>
                <a:lnTo>
                  <a:pt x="72" y="93"/>
                </a:lnTo>
                <a:lnTo>
                  <a:pt x="74" y="92"/>
                </a:lnTo>
                <a:lnTo>
                  <a:pt x="77" y="91"/>
                </a:lnTo>
                <a:lnTo>
                  <a:pt x="78" y="91"/>
                </a:lnTo>
                <a:lnTo>
                  <a:pt x="80" y="90"/>
                </a:lnTo>
                <a:lnTo>
                  <a:pt x="81" y="89"/>
                </a:lnTo>
                <a:lnTo>
                  <a:pt x="82" y="88"/>
                </a:lnTo>
                <a:lnTo>
                  <a:pt x="83" y="88"/>
                </a:lnTo>
                <a:lnTo>
                  <a:pt x="83" y="88"/>
                </a:lnTo>
                <a:lnTo>
                  <a:pt x="85" y="88"/>
                </a:lnTo>
                <a:lnTo>
                  <a:pt x="87" y="88"/>
                </a:lnTo>
                <a:lnTo>
                  <a:pt x="90" y="88"/>
                </a:lnTo>
                <a:lnTo>
                  <a:pt x="94" y="89"/>
                </a:lnTo>
                <a:lnTo>
                  <a:pt x="96" y="89"/>
                </a:lnTo>
                <a:lnTo>
                  <a:pt x="99" y="90"/>
                </a:lnTo>
                <a:lnTo>
                  <a:pt x="102" y="90"/>
                </a:lnTo>
                <a:lnTo>
                  <a:pt x="105" y="91"/>
                </a:lnTo>
                <a:lnTo>
                  <a:pt x="109" y="91"/>
                </a:lnTo>
                <a:lnTo>
                  <a:pt x="109" y="91"/>
                </a:lnTo>
                <a:lnTo>
                  <a:pt x="110" y="91"/>
                </a:lnTo>
                <a:lnTo>
                  <a:pt x="112" y="91"/>
                </a:lnTo>
                <a:lnTo>
                  <a:pt x="112" y="91"/>
                </a:lnTo>
                <a:lnTo>
                  <a:pt x="113" y="91"/>
                </a:lnTo>
                <a:lnTo>
                  <a:pt x="114" y="91"/>
                </a:lnTo>
                <a:lnTo>
                  <a:pt x="114" y="90"/>
                </a:lnTo>
                <a:lnTo>
                  <a:pt x="119" y="90"/>
                </a:lnTo>
                <a:lnTo>
                  <a:pt x="123" y="89"/>
                </a:lnTo>
                <a:lnTo>
                  <a:pt x="125" y="88"/>
                </a:lnTo>
                <a:lnTo>
                  <a:pt x="126" y="87"/>
                </a:lnTo>
                <a:lnTo>
                  <a:pt x="127" y="87"/>
                </a:lnTo>
                <a:lnTo>
                  <a:pt x="128" y="86"/>
                </a:lnTo>
                <a:lnTo>
                  <a:pt x="130" y="86"/>
                </a:lnTo>
                <a:lnTo>
                  <a:pt x="132" y="86"/>
                </a:lnTo>
                <a:lnTo>
                  <a:pt x="134" y="87"/>
                </a:lnTo>
                <a:lnTo>
                  <a:pt x="136" y="87"/>
                </a:lnTo>
                <a:lnTo>
                  <a:pt x="139" y="88"/>
                </a:lnTo>
                <a:lnTo>
                  <a:pt x="140" y="88"/>
                </a:lnTo>
                <a:lnTo>
                  <a:pt x="142" y="89"/>
                </a:lnTo>
                <a:lnTo>
                  <a:pt x="144" y="89"/>
                </a:lnTo>
                <a:lnTo>
                  <a:pt x="146" y="90"/>
                </a:lnTo>
                <a:lnTo>
                  <a:pt x="146" y="90"/>
                </a:lnTo>
                <a:lnTo>
                  <a:pt x="149" y="91"/>
                </a:lnTo>
                <a:lnTo>
                  <a:pt x="151" y="91"/>
                </a:lnTo>
                <a:lnTo>
                  <a:pt x="154" y="91"/>
                </a:lnTo>
                <a:lnTo>
                  <a:pt x="155" y="91"/>
                </a:lnTo>
                <a:lnTo>
                  <a:pt x="157" y="91"/>
                </a:lnTo>
                <a:lnTo>
                  <a:pt x="159" y="91"/>
                </a:lnTo>
                <a:lnTo>
                  <a:pt x="160" y="91"/>
                </a:lnTo>
                <a:lnTo>
                  <a:pt x="163" y="91"/>
                </a:lnTo>
                <a:lnTo>
                  <a:pt x="164" y="91"/>
                </a:lnTo>
                <a:lnTo>
                  <a:pt x="167" y="90"/>
                </a:lnTo>
                <a:lnTo>
                  <a:pt x="168" y="90"/>
                </a:lnTo>
                <a:lnTo>
                  <a:pt x="169" y="89"/>
                </a:lnTo>
                <a:lnTo>
                  <a:pt x="171" y="88"/>
                </a:lnTo>
                <a:lnTo>
                  <a:pt x="172" y="87"/>
                </a:lnTo>
                <a:lnTo>
                  <a:pt x="173" y="85"/>
                </a:lnTo>
                <a:lnTo>
                  <a:pt x="173" y="85"/>
                </a:lnTo>
                <a:lnTo>
                  <a:pt x="174" y="85"/>
                </a:lnTo>
                <a:lnTo>
                  <a:pt x="174" y="84"/>
                </a:lnTo>
                <a:lnTo>
                  <a:pt x="174" y="83"/>
                </a:lnTo>
                <a:lnTo>
                  <a:pt x="176" y="83"/>
                </a:lnTo>
                <a:lnTo>
                  <a:pt x="177" y="83"/>
                </a:lnTo>
                <a:lnTo>
                  <a:pt x="178" y="82"/>
                </a:lnTo>
                <a:lnTo>
                  <a:pt x="179" y="82"/>
                </a:lnTo>
                <a:lnTo>
                  <a:pt x="180" y="81"/>
                </a:lnTo>
                <a:lnTo>
                  <a:pt x="181" y="81"/>
                </a:lnTo>
                <a:lnTo>
                  <a:pt x="181" y="80"/>
                </a:lnTo>
                <a:lnTo>
                  <a:pt x="182" y="79"/>
                </a:lnTo>
                <a:lnTo>
                  <a:pt x="182" y="79"/>
                </a:lnTo>
                <a:lnTo>
                  <a:pt x="182" y="78"/>
                </a:lnTo>
                <a:lnTo>
                  <a:pt x="183" y="77"/>
                </a:lnTo>
                <a:lnTo>
                  <a:pt x="183" y="76"/>
                </a:lnTo>
                <a:lnTo>
                  <a:pt x="183" y="75"/>
                </a:lnTo>
                <a:lnTo>
                  <a:pt x="185" y="75"/>
                </a:lnTo>
                <a:lnTo>
                  <a:pt x="185" y="75"/>
                </a:lnTo>
                <a:lnTo>
                  <a:pt x="186" y="75"/>
                </a:lnTo>
                <a:lnTo>
                  <a:pt x="187" y="75"/>
                </a:lnTo>
                <a:lnTo>
                  <a:pt x="187" y="74"/>
                </a:lnTo>
                <a:lnTo>
                  <a:pt x="188" y="74"/>
                </a:lnTo>
                <a:lnTo>
                  <a:pt x="190" y="73"/>
                </a:lnTo>
                <a:lnTo>
                  <a:pt x="191" y="72"/>
                </a:lnTo>
                <a:lnTo>
                  <a:pt x="191" y="71"/>
                </a:lnTo>
                <a:lnTo>
                  <a:pt x="191" y="70"/>
                </a:lnTo>
                <a:lnTo>
                  <a:pt x="191" y="68"/>
                </a:lnTo>
                <a:lnTo>
                  <a:pt x="191" y="68"/>
                </a:lnTo>
                <a:lnTo>
                  <a:pt x="191" y="67"/>
                </a:lnTo>
                <a:lnTo>
                  <a:pt x="191" y="65"/>
                </a:lnTo>
                <a:lnTo>
                  <a:pt x="191" y="64"/>
                </a:lnTo>
                <a:lnTo>
                  <a:pt x="190" y="64"/>
                </a:lnTo>
                <a:lnTo>
                  <a:pt x="188" y="64"/>
                </a:lnTo>
                <a:lnTo>
                  <a:pt x="188" y="65"/>
                </a:lnTo>
                <a:lnTo>
                  <a:pt x="188" y="66"/>
                </a:lnTo>
                <a:lnTo>
                  <a:pt x="188" y="67"/>
                </a:lnTo>
                <a:lnTo>
                  <a:pt x="188" y="67"/>
                </a:lnTo>
                <a:lnTo>
                  <a:pt x="188" y="68"/>
                </a:lnTo>
                <a:lnTo>
                  <a:pt x="187" y="68"/>
                </a:lnTo>
                <a:lnTo>
                  <a:pt x="187" y="68"/>
                </a:lnTo>
                <a:lnTo>
                  <a:pt x="186" y="68"/>
                </a:lnTo>
                <a:lnTo>
                  <a:pt x="186" y="68"/>
                </a:lnTo>
                <a:lnTo>
                  <a:pt x="185" y="69"/>
                </a:lnTo>
                <a:lnTo>
                  <a:pt x="183" y="69"/>
                </a:lnTo>
                <a:lnTo>
                  <a:pt x="181" y="70"/>
                </a:lnTo>
                <a:lnTo>
                  <a:pt x="180" y="70"/>
                </a:lnTo>
                <a:lnTo>
                  <a:pt x="180" y="70"/>
                </a:lnTo>
                <a:lnTo>
                  <a:pt x="178" y="70"/>
                </a:lnTo>
                <a:lnTo>
                  <a:pt x="177" y="70"/>
                </a:lnTo>
                <a:lnTo>
                  <a:pt x="174" y="71"/>
                </a:lnTo>
                <a:lnTo>
                  <a:pt x="174" y="72"/>
                </a:lnTo>
                <a:lnTo>
                  <a:pt x="173" y="72"/>
                </a:lnTo>
                <a:lnTo>
                  <a:pt x="173" y="73"/>
                </a:lnTo>
                <a:lnTo>
                  <a:pt x="174" y="73"/>
                </a:lnTo>
                <a:lnTo>
                  <a:pt x="174" y="73"/>
                </a:lnTo>
                <a:lnTo>
                  <a:pt x="174" y="74"/>
                </a:lnTo>
                <a:lnTo>
                  <a:pt x="173" y="74"/>
                </a:lnTo>
                <a:lnTo>
                  <a:pt x="173" y="75"/>
                </a:lnTo>
                <a:lnTo>
                  <a:pt x="173" y="75"/>
                </a:lnTo>
                <a:lnTo>
                  <a:pt x="171" y="75"/>
                </a:lnTo>
                <a:lnTo>
                  <a:pt x="171" y="76"/>
                </a:lnTo>
                <a:lnTo>
                  <a:pt x="169" y="77"/>
                </a:lnTo>
                <a:lnTo>
                  <a:pt x="168" y="77"/>
                </a:lnTo>
                <a:lnTo>
                  <a:pt x="167" y="78"/>
                </a:lnTo>
                <a:lnTo>
                  <a:pt x="165" y="78"/>
                </a:lnTo>
                <a:lnTo>
                  <a:pt x="164" y="79"/>
                </a:lnTo>
                <a:lnTo>
                  <a:pt x="163" y="79"/>
                </a:lnTo>
                <a:lnTo>
                  <a:pt x="163" y="80"/>
                </a:lnTo>
                <a:lnTo>
                  <a:pt x="162" y="80"/>
                </a:lnTo>
                <a:lnTo>
                  <a:pt x="160" y="80"/>
                </a:lnTo>
                <a:lnTo>
                  <a:pt x="159" y="81"/>
                </a:lnTo>
                <a:lnTo>
                  <a:pt x="158" y="81"/>
                </a:lnTo>
                <a:lnTo>
                  <a:pt x="157" y="81"/>
                </a:lnTo>
                <a:lnTo>
                  <a:pt x="156" y="81"/>
                </a:lnTo>
                <a:lnTo>
                  <a:pt x="156" y="80"/>
                </a:lnTo>
                <a:lnTo>
                  <a:pt x="156" y="79"/>
                </a:lnTo>
                <a:lnTo>
                  <a:pt x="156" y="79"/>
                </a:lnTo>
                <a:lnTo>
                  <a:pt x="156" y="78"/>
                </a:lnTo>
                <a:lnTo>
                  <a:pt x="157" y="78"/>
                </a:lnTo>
                <a:lnTo>
                  <a:pt x="158" y="77"/>
                </a:lnTo>
                <a:lnTo>
                  <a:pt x="158" y="77"/>
                </a:lnTo>
                <a:lnTo>
                  <a:pt x="159" y="76"/>
                </a:lnTo>
                <a:lnTo>
                  <a:pt x="159" y="75"/>
                </a:lnTo>
                <a:lnTo>
                  <a:pt x="159" y="75"/>
                </a:lnTo>
                <a:lnTo>
                  <a:pt x="159" y="75"/>
                </a:lnTo>
                <a:lnTo>
                  <a:pt x="159" y="74"/>
                </a:lnTo>
                <a:lnTo>
                  <a:pt x="160" y="73"/>
                </a:lnTo>
                <a:lnTo>
                  <a:pt x="160" y="73"/>
                </a:lnTo>
                <a:lnTo>
                  <a:pt x="160" y="72"/>
                </a:lnTo>
                <a:lnTo>
                  <a:pt x="160" y="71"/>
                </a:lnTo>
                <a:lnTo>
                  <a:pt x="162" y="70"/>
                </a:lnTo>
                <a:lnTo>
                  <a:pt x="163" y="69"/>
                </a:lnTo>
                <a:lnTo>
                  <a:pt x="164" y="68"/>
                </a:lnTo>
                <a:lnTo>
                  <a:pt x="164" y="68"/>
                </a:lnTo>
                <a:lnTo>
                  <a:pt x="167" y="68"/>
                </a:lnTo>
                <a:lnTo>
                  <a:pt x="168" y="67"/>
                </a:lnTo>
                <a:lnTo>
                  <a:pt x="168" y="66"/>
                </a:lnTo>
                <a:lnTo>
                  <a:pt x="169" y="65"/>
                </a:lnTo>
                <a:lnTo>
                  <a:pt x="171" y="65"/>
                </a:lnTo>
                <a:lnTo>
                  <a:pt x="172" y="65"/>
                </a:lnTo>
                <a:lnTo>
                  <a:pt x="173" y="65"/>
                </a:lnTo>
                <a:lnTo>
                  <a:pt x="174" y="65"/>
                </a:lnTo>
                <a:lnTo>
                  <a:pt x="174" y="64"/>
                </a:lnTo>
                <a:lnTo>
                  <a:pt x="176" y="64"/>
                </a:lnTo>
                <a:lnTo>
                  <a:pt x="177" y="62"/>
                </a:lnTo>
                <a:lnTo>
                  <a:pt x="178" y="61"/>
                </a:lnTo>
                <a:lnTo>
                  <a:pt x="178" y="60"/>
                </a:lnTo>
                <a:lnTo>
                  <a:pt x="178" y="58"/>
                </a:lnTo>
                <a:lnTo>
                  <a:pt x="178" y="57"/>
                </a:lnTo>
                <a:lnTo>
                  <a:pt x="178" y="55"/>
                </a:lnTo>
                <a:lnTo>
                  <a:pt x="178" y="53"/>
                </a:lnTo>
                <a:lnTo>
                  <a:pt x="178" y="53"/>
                </a:lnTo>
                <a:lnTo>
                  <a:pt x="178" y="52"/>
                </a:lnTo>
                <a:lnTo>
                  <a:pt x="178" y="51"/>
                </a:lnTo>
                <a:lnTo>
                  <a:pt x="178" y="50"/>
                </a:lnTo>
                <a:lnTo>
                  <a:pt x="179" y="50"/>
                </a:lnTo>
                <a:lnTo>
                  <a:pt x="180" y="49"/>
                </a:lnTo>
                <a:lnTo>
                  <a:pt x="180" y="48"/>
                </a:lnTo>
                <a:lnTo>
                  <a:pt x="181" y="48"/>
                </a:lnTo>
                <a:lnTo>
                  <a:pt x="181" y="47"/>
                </a:lnTo>
                <a:lnTo>
                  <a:pt x="182" y="47"/>
                </a:lnTo>
                <a:lnTo>
                  <a:pt x="182" y="46"/>
                </a:lnTo>
                <a:lnTo>
                  <a:pt x="181" y="46"/>
                </a:lnTo>
                <a:lnTo>
                  <a:pt x="181" y="45"/>
                </a:lnTo>
                <a:lnTo>
                  <a:pt x="180" y="45"/>
                </a:lnTo>
                <a:lnTo>
                  <a:pt x="179" y="45"/>
                </a:lnTo>
                <a:lnTo>
                  <a:pt x="178" y="46"/>
                </a:lnTo>
                <a:lnTo>
                  <a:pt x="178" y="47"/>
                </a:lnTo>
                <a:lnTo>
                  <a:pt x="178" y="47"/>
                </a:lnTo>
                <a:lnTo>
                  <a:pt x="177" y="48"/>
                </a:lnTo>
                <a:lnTo>
                  <a:pt x="173" y="49"/>
                </a:lnTo>
                <a:lnTo>
                  <a:pt x="169" y="50"/>
                </a:lnTo>
                <a:lnTo>
                  <a:pt x="167" y="52"/>
                </a:lnTo>
                <a:lnTo>
                  <a:pt x="164" y="53"/>
                </a:lnTo>
                <a:lnTo>
                  <a:pt x="160" y="53"/>
                </a:lnTo>
                <a:lnTo>
                  <a:pt x="157" y="55"/>
                </a:lnTo>
                <a:lnTo>
                  <a:pt x="155" y="56"/>
                </a:lnTo>
                <a:lnTo>
                  <a:pt x="153" y="58"/>
                </a:lnTo>
                <a:lnTo>
                  <a:pt x="150" y="59"/>
                </a:lnTo>
                <a:lnTo>
                  <a:pt x="149" y="60"/>
                </a:lnTo>
                <a:lnTo>
                  <a:pt x="146" y="62"/>
                </a:lnTo>
                <a:lnTo>
                  <a:pt x="145" y="64"/>
                </a:lnTo>
                <a:lnTo>
                  <a:pt x="142" y="66"/>
                </a:lnTo>
                <a:lnTo>
                  <a:pt x="140" y="68"/>
                </a:lnTo>
                <a:lnTo>
                  <a:pt x="139" y="68"/>
                </a:lnTo>
                <a:lnTo>
                  <a:pt x="137" y="70"/>
                </a:lnTo>
                <a:lnTo>
                  <a:pt x="136" y="70"/>
                </a:lnTo>
                <a:lnTo>
                  <a:pt x="135" y="71"/>
                </a:lnTo>
                <a:lnTo>
                  <a:pt x="134" y="71"/>
                </a:lnTo>
                <a:lnTo>
                  <a:pt x="133" y="72"/>
                </a:lnTo>
                <a:lnTo>
                  <a:pt x="132" y="72"/>
                </a:lnTo>
                <a:lnTo>
                  <a:pt x="130" y="72"/>
                </a:lnTo>
                <a:lnTo>
                  <a:pt x="128" y="72"/>
                </a:lnTo>
                <a:lnTo>
                  <a:pt x="127" y="72"/>
                </a:lnTo>
                <a:lnTo>
                  <a:pt x="125" y="72"/>
                </a:lnTo>
                <a:lnTo>
                  <a:pt x="123" y="72"/>
                </a:lnTo>
                <a:lnTo>
                  <a:pt x="122" y="72"/>
                </a:lnTo>
                <a:lnTo>
                  <a:pt x="121" y="72"/>
                </a:lnTo>
                <a:lnTo>
                  <a:pt x="118" y="72"/>
                </a:lnTo>
                <a:lnTo>
                  <a:pt x="116" y="71"/>
                </a:lnTo>
                <a:lnTo>
                  <a:pt x="114" y="71"/>
                </a:lnTo>
                <a:lnTo>
                  <a:pt x="112" y="70"/>
                </a:lnTo>
                <a:lnTo>
                  <a:pt x="112" y="71"/>
                </a:lnTo>
                <a:lnTo>
                  <a:pt x="109" y="71"/>
                </a:lnTo>
                <a:lnTo>
                  <a:pt x="107" y="72"/>
                </a:lnTo>
                <a:lnTo>
                  <a:pt x="105" y="73"/>
                </a:lnTo>
                <a:lnTo>
                  <a:pt x="103" y="73"/>
                </a:lnTo>
                <a:lnTo>
                  <a:pt x="101" y="74"/>
                </a:lnTo>
                <a:lnTo>
                  <a:pt x="100" y="74"/>
                </a:lnTo>
                <a:lnTo>
                  <a:pt x="98" y="74"/>
                </a:lnTo>
                <a:lnTo>
                  <a:pt x="98" y="75"/>
                </a:lnTo>
                <a:lnTo>
                  <a:pt x="98" y="74"/>
                </a:lnTo>
                <a:lnTo>
                  <a:pt x="96" y="74"/>
                </a:lnTo>
                <a:lnTo>
                  <a:pt x="98" y="73"/>
                </a:lnTo>
                <a:lnTo>
                  <a:pt x="98" y="72"/>
                </a:lnTo>
                <a:lnTo>
                  <a:pt x="98" y="70"/>
                </a:lnTo>
                <a:lnTo>
                  <a:pt x="99" y="70"/>
                </a:lnTo>
                <a:lnTo>
                  <a:pt x="100" y="69"/>
                </a:lnTo>
                <a:lnTo>
                  <a:pt x="101" y="68"/>
                </a:lnTo>
                <a:lnTo>
                  <a:pt x="102" y="68"/>
                </a:lnTo>
                <a:lnTo>
                  <a:pt x="103" y="67"/>
                </a:lnTo>
                <a:lnTo>
                  <a:pt x="102" y="67"/>
                </a:lnTo>
                <a:lnTo>
                  <a:pt x="102" y="67"/>
                </a:lnTo>
                <a:lnTo>
                  <a:pt x="102" y="66"/>
                </a:lnTo>
                <a:lnTo>
                  <a:pt x="103" y="64"/>
                </a:lnTo>
                <a:lnTo>
                  <a:pt x="104" y="62"/>
                </a:lnTo>
                <a:lnTo>
                  <a:pt x="105" y="60"/>
                </a:lnTo>
                <a:lnTo>
                  <a:pt x="107" y="60"/>
                </a:lnTo>
                <a:lnTo>
                  <a:pt x="108" y="58"/>
                </a:lnTo>
                <a:lnTo>
                  <a:pt x="109" y="56"/>
                </a:lnTo>
                <a:lnTo>
                  <a:pt x="112" y="54"/>
                </a:lnTo>
                <a:lnTo>
                  <a:pt x="112" y="53"/>
                </a:lnTo>
                <a:lnTo>
                  <a:pt x="112" y="52"/>
                </a:lnTo>
                <a:lnTo>
                  <a:pt x="113" y="52"/>
                </a:lnTo>
                <a:lnTo>
                  <a:pt x="114" y="51"/>
                </a:lnTo>
                <a:lnTo>
                  <a:pt x="116" y="50"/>
                </a:lnTo>
                <a:lnTo>
                  <a:pt x="116" y="49"/>
                </a:lnTo>
                <a:lnTo>
                  <a:pt x="118" y="49"/>
                </a:lnTo>
                <a:lnTo>
                  <a:pt x="119" y="48"/>
                </a:lnTo>
                <a:lnTo>
                  <a:pt x="121" y="48"/>
                </a:lnTo>
                <a:lnTo>
                  <a:pt x="122" y="48"/>
                </a:lnTo>
                <a:lnTo>
                  <a:pt x="122" y="47"/>
                </a:lnTo>
                <a:lnTo>
                  <a:pt x="123" y="47"/>
                </a:lnTo>
                <a:lnTo>
                  <a:pt x="123" y="46"/>
                </a:lnTo>
                <a:lnTo>
                  <a:pt x="125" y="45"/>
                </a:lnTo>
                <a:lnTo>
                  <a:pt x="125" y="45"/>
                </a:lnTo>
                <a:lnTo>
                  <a:pt x="126" y="45"/>
                </a:lnTo>
                <a:lnTo>
                  <a:pt x="126" y="44"/>
                </a:lnTo>
                <a:lnTo>
                  <a:pt x="126" y="43"/>
                </a:lnTo>
                <a:lnTo>
                  <a:pt x="126" y="43"/>
                </a:lnTo>
                <a:lnTo>
                  <a:pt x="127" y="42"/>
                </a:lnTo>
                <a:lnTo>
                  <a:pt x="128" y="41"/>
                </a:lnTo>
                <a:lnTo>
                  <a:pt x="130" y="39"/>
                </a:lnTo>
                <a:lnTo>
                  <a:pt x="132" y="37"/>
                </a:lnTo>
                <a:lnTo>
                  <a:pt x="133" y="37"/>
                </a:lnTo>
                <a:lnTo>
                  <a:pt x="133" y="35"/>
                </a:lnTo>
                <a:lnTo>
                  <a:pt x="133" y="32"/>
                </a:lnTo>
                <a:lnTo>
                  <a:pt x="133" y="30"/>
                </a:lnTo>
                <a:lnTo>
                  <a:pt x="133" y="29"/>
                </a:lnTo>
                <a:lnTo>
                  <a:pt x="132" y="26"/>
                </a:lnTo>
                <a:lnTo>
                  <a:pt x="130" y="24"/>
                </a:lnTo>
                <a:lnTo>
                  <a:pt x="127" y="21"/>
                </a:lnTo>
                <a:lnTo>
                  <a:pt x="125" y="19"/>
                </a:lnTo>
                <a:lnTo>
                  <a:pt x="122" y="16"/>
                </a:lnTo>
                <a:lnTo>
                  <a:pt x="118" y="15"/>
                </a:lnTo>
                <a:lnTo>
                  <a:pt x="114" y="12"/>
                </a:lnTo>
                <a:lnTo>
                  <a:pt x="112" y="10"/>
                </a:lnTo>
                <a:lnTo>
                  <a:pt x="112" y="9"/>
                </a:lnTo>
                <a:lnTo>
                  <a:pt x="110" y="9"/>
                </a:lnTo>
                <a:lnTo>
                  <a:pt x="109" y="9"/>
                </a:lnTo>
                <a:lnTo>
                  <a:pt x="108" y="9"/>
                </a:lnTo>
                <a:lnTo>
                  <a:pt x="108" y="9"/>
                </a:lnTo>
                <a:lnTo>
                  <a:pt x="107" y="9"/>
                </a:lnTo>
                <a:lnTo>
                  <a:pt x="105" y="9"/>
                </a:lnTo>
                <a:lnTo>
                  <a:pt x="105" y="10"/>
                </a:lnTo>
                <a:lnTo>
                  <a:pt x="104" y="11"/>
                </a:lnTo>
                <a:lnTo>
                  <a:pt x="104" y="11"/>
                </a:lnTo>
                <a:lnTo>
                  <a:pt x="104" y="12"/>
                </a:lnTo>
                <a:lnTo>
                  <a:pt x="104" y="13"/>
                </a:lnTo>
                <a:lnTo>
                  <a:pt x="104" y="14"/>
                </a:lnTo>
                <a:lnTo>
                  <a:pt x="104" y="15"/>
                </a:lnTo>
                <a:lnTo>
                  <a:pt x="105" y="15"/>
                </a:lnTo>
                <a:lnTo>
                  <a:pt x="105" y="17"/>
                </a:lnTo>
                <a:lnTo>
                  <a:pt x="107" y="18"/>
                </a:lnTo>
                <a:lnTo>
                  <a:pt x="107" y="20"/>
                </a:lnTo>
                <a:lnTo>
                  <a:pt x="108" y="21"/>
                </a:lnTo>
                <a:lnTo>
                  <a:pt x="108" y="22"/>
                </a:lnTo>
                <a:lnTo>
                  <a:pt x="108" y="24"/>
                </a:lnTo>
                <a:lnTo>
                  <a:pt x="107" y="24"/>
                </a:lnTo>
                <a:lnTo>
                  <a:pt x="108" y="24"/>
                </a:lnTo>
                <a:lnTo>
                  <a:pt x="109" y="24"/>
                </a:lnTo>
                <a:lnTo>
                  <a:pt x="110" y="24"/>
                </a:lnTo>
                <a:lnTo>
                  <a:pt x="112" y="24"/>
                </a:lnTo>
                <a:lnTo>
                  <a:pt x="112" y="25"/>
                </a:lnTo>
                <a:lnTo>
                  <a:pt x="112" y="26"/>
                </a:lnTo>
                <a:lnTo>
                  <a:pt x="112" y="26"/>
                </a:lnTo>
                <a:lnTo>
                  <a:pt x="110" y="27"/>
                </a:lnTo>
                <a:lnTo>
                  <a:pt x="110" y="28"/>
                </a:lnTo>
                <a:lnTo>
                  <a:pt x="110" y="28"/>
                </a:lnTo>
                <a:lnTo>
                  <a:pt x="109" y="28"/>
                </a:lnTo>
                <a:lnTo>
                  <a:pt x="109" y="29"/>
                </a:lnTo>
                <a:lnTo>
                  <a:pt x="108" y="29"/>
                </a:lnTo>
                <a:lnTo>
                  <a:pt x="105" y="29"/>
                </a:lnTo>
                <a:lnTo>
                  <a:pt x="104" y="28"/>
                </a:lnTo>
                <a:lnTo>
                  <a:pt x="102" y="28"/>
                </a:lnTo>
                <a:lnTo>
                  <a:pt x="101" y="28"/>
                </a:lnTo>
                <a:lnTo>
                  <a:pt x="99" y="28"/>
                </a:lnTo>
                <a:lnTo>
                  <a:pt x="99" y="29"/>
                </a:lnTo>
                <a:lnTo>
                  <a:pt x="99" y="30"/>
                </a:lnTo>
                <a:lnTo>
                  <a:pt x="99" y="30"/>
                </a:lnTo>
                <a:lnTo>
                  <a:pt x="99" y="30"/>
                </a:lnTo>
                <a:lnTo>
                  <a:pt x="99" y="32"/>
                </a:lnTo>
                <a:lnTo>
                  <a:pt x="99" y="34"/>
                </a:lnTo>
                <a:lnTo>
                  <a:pt x="99" y="35"/>
                </a:lnTo>
                <a:lnTo>
                  <a:pt x="101" y="37"/>
                </a:lnTo>
                <a:lnTo>
                  <a:pt x="101" y="37"/>
                </a:lnTo>
                <a:lnTo>
                  <a:pt x="102" y="38"/>
                </a:lnTo>
                <a:lnTo>
                  <a:pt x="102" y="40"/>
                </a:lnTo>
                <a:lnTo>
                  <a:pt x="102" y="41"/>
                </a:lnTo>
                <a:lnTo>
                  <a:pt x="102" y="43"/>
                </a:lnTo>
                <a:lnTo>
                  <a:pt x="101" y="43"/>
                </a:lnTo>
                <a:lnTo>
                  <a:pt x="100" y="44"/>
                </a:lnTo>
                <a:lnTo>
                  <a:pt x="99" y="45"/>
                </a:lnTo>
                <a:lnTo>
                  <a:pt x="98" y="45"/>
                </a:lnTo>
                <a:lnTo>
                  <a:pt x="95" y="45"/>
                </a:lnTo>
                <a:lnTo>
                  <a:pt x="94" y="46"/>
                </a:lnTo>
                <a:lnTo>
                  <a:pt x="94" y="47"/>
                </a:lnTo>
                <a:lnTo>
                  <a:pt x="92" y="47"/>
                </a:lnTo>
                <a:lnTo>
                  <a:pt x="91" y="48"/>
                </a:lnTo>
                <a:lnTo>
                  <a:pt x="91" y="49"/>
                </a:lnTo>
                <a:lnTo>
                  <a:pt x="91" y="49"/>
                </a:lnTo>
                <a:lnTo>
                  <a:pt x="91" y="50"/>
                </a:lnTo>
                <a:lnTo>
                  <a:pt x="91" y="51"/>
                </a:lnTo>
                <a:lnTo>
                  <a:pt x="91" y="52"/>
                </a:lnTo>
                <a:lnTo>
                  <a:pt x="90" y="52"/>
                </a:lnTo>
                <a:lnTo>
                  <a:pt x="90" y="53"/>
                </a:lnTo>
                <a:lnTo>
                  <a:pt x="90" y="53"/>
                </a:lnTo>
                <a:lnTo>
                  <a:pt x="90" y="53"/>
                </a:lnTo>
                <a:lnTo>
                  <a:pt x="90" y="54"/>
                </a:lnTo>
                <a:lnTo>
                  <a:pt x="90" y="55"/>
                </a:lnTo>
                <a:lnTo>
                  <a:pt x="90" y="56"/>
                </a:lnTo>
                <a:lnTo>
                  <a:pt x="90" y="56"/>
                </a:lnTo>
                <a:lnTo>
                  <a:pt x="90" y="57"/>
                </a:lnTo>
                <a:lnTo>
                  <a:pt x="90" y="58"/>
                </a:lnTo>
                <a:lnTo>
                  <a:pt x="90" y="58"/>
                </a:lnTo>
                <a:lnTo>
                  <a:pt x="89" y="59"/>
                </a:lnTo>
                <a:lnTo>
                  <a:pt x="88" y="59"/>
                </a:lnTo>
                <a:lnTo>
                  <a:pt x="87" y="59"/>
                </a:lnTo>
                <a:lnTo>
                  <a:pt x="86" y="59"/>
                </a:lnTo>
                <a:lnTo>
                  <a:pt x="85" y="59"/>
                </a:lnTo>
                <a:lnTo>
                  <a:pt x="83" y="60"/>
                </a:lnTo>
                <a:lnTo>
                  <a:pt x="82" y="60"/>
                </a:lnTo>
                <a:lnTo>
                  <a:pt x="81" y="60"/>
                </a:lnTo>
                <a:lnTo>
                  <a:pt x="81" y="60"/>
                </a:lnTo>
                <a:lnTo>
                  <a:pt x="81" y="62"/>
                </a:lnTo>
                <a:lnTo>
                  <a:pt x="81" y="63"/>
                </a:lnTo>
                <a:lnTo>
                  <a:pt x="82" y="63"/>
                </a:lnTo>
                <a:lnTo>
                  <a:pt x="83" y="64"/>
                </a:lnTo>
                <a:lnTo>
                  <a:pt x="85" y="65"/>
                </a:lnTo>
                <a:lnTo>
                  <a:pt x="87" y="66"/>
                </a:lnTo>
                <a:lnTo>
                  <a:pt x="88" y="67"/>
                </a:lnTo>
                <a:lnTo>
                  <a:pt x="89" y="67"/>
                </a:lnTo>
                <a:lnTo>
                  <a:pt x="89" y="67"/>
                </a:lnTo>
                <a:lnTo>
                  <a:pt x="89" y="68"/>
                </a:lnTo>
                <a:lnTo>
                  <a:pt x="89" y="68"/>
                </a:lnTo>
                <a:lnTo>
                  <a:pt x="89" y="68"/>
                </a:lnTo>
                <a:lnTo>
                  <a:pt x="88" y="68"/>
                </a:lnTo>
                <a:lnTo>
                  <a:pt x="88" y="68"/>
                </a:lnTo>
                <a:lnTo>
                  <a:pt x="87" y="68"/>
                </a:lnTo>
                <a:lnTo>
                  <a:pt x="86" y="68"/>
                </a:lnTo>
                <a:lnTo>
                  <a:pt x="85" y="69"/>
                </a:lnTo>
                <a:lnTo>
                  <a:pt x="83" y="69"/>
                </a:lnTo>
                <a:lnTo>
                  <a:pt x="82" y="70"/>
                </a:lnTo>
                <a:lnTo>
                  <a:pt x="81" y="70"/>
                </a:lnTo>
                <a:lnTo>
                  <a:pt x="81" y="71"/>
                </a:lnTo>
                <a:lnTo>
                  <a:pt x="81" y="72"/>
                </a:lnTo>
                <a:lnTo>
                  <a:pt x="80" y="72"/>
                </a:lnTo>
                <a:lnTo>
                  <a:pt x="81" y="72"/>
                </a:lnTo>
                <a:lnTo>
                  <a:pt x="81" y="73"/>
                </a:lnTo>
                <a:lnTo>
                  <a:pt x="80" y="73"/>
                </a:lnTo>
                <a:lnTo>
                  <a:pt x="80" y="73"/>
                </a:lnTo>
                <a:lnTo>
                  <a:pt x="80" y="74"/>
                </a:lnTo>
                <a:lnTo>
                  <a:pt x="80" y="75"/>
                </a:lnTo>
                <a:lnTo>
                  <a:pt x="80" y="75"/>
                </a:lnTo>
                <a:lnTo>
                  <a:pt x="80" y="75"/>
                </a:lnTo>
                <a:lnTo>
                  <a:pt x="78" y="76"/>
                </a:lnTo>
                <a:lnTo>
                  <a:pt x="78" y="77"/>
                </a:lnTo>
                <a:lnTo>
                  <a:pt x="77" y="77"/>
                </a:lnTo>
                <a:lnTo>
                  <a:pt x="76" y="77"/>
                </a:lnTo>
                <a:lnTo>
                  <a:pt x="74" y="77"/>
                </a:lnTo>
                <a:lnTo>
                  <a:pt x="73" y="77"/>
                </a:lnTo>
                <a:lnTo>
                  <a:pt x="72" y="77"/>
                </a:lnTo>
                <a:lnTo>
                  <a:pt x="71" y="76"/>
                </a:lnTo>
                <a:lnTo>
                  <a:pt x="69" y="75"/>
                </a:lnTo>
                <a:lnTo>
                  <a:pt x="68" y="75"/>
                </a:lnTo>
                <a:lnTo>
                  <a:pt x="68" y="74"/>
                </a:lnTo>
                <a:lnTo>
                  <a:pt x="67" y="73"/>
                </a:lnTo>
                <a:lnTo>
                  <a:pt x="67" y="71"/>
                </a:lnTo>
                <a:lnTo>
                  <a:pt x="67" y="70"/>
                </a:lnTo>
                <a:lnTo>
                  <a:pt x="67" y="68"/>
                </a:lnTo>
                <a:lnTo>
                  <a:pt x="65" y="68"/>
                </a:lnTo>
                <a:lnTo>
                  <a:pt x="64" y="68"/>
                </a:lnTo>
                <a:lnTo>
                  <a:pt x="63" y="68"/>
                </a:lnTo>
                <a:lnTo>
                  <a:pt x="63" y="68"/>
                </a:lnTo>
                <a:lnTo>
                  <a:pt x="62" y="69"/>
                </a:lnTo>
                <a:lnTo>
                  <a:pt x="62" y="70"/>
                </a:lnTo>
                <a:lnTo>
                  <a:pt x="62" y="71"/>
                </a:lnTo>
                <a:lnTo>
                  <a:pt x="63" y="72"/>
                </a:lnTo>
                <a:lnTo>
                  <a:pt x="63" y="73"/>
                </a:lnTo>
                <a:lnTo>
                  <a:pt x="63" y="74"/>
                </a:lnTo>
                <a:lnTo>
                  <a:pt x="63" y="75"/>
                </a:lnTo>
                <a:lnTo>
                  <a:pt x="63" y="75"/>
                </a:lnTo>
                <a:lnTo>
                  <a:pt x="63" y="77"/>
                </a:lnTo>
                <a:lnTo>
                  <a:pt x="62" y="77"/>
                </a:lnTo>
                <a:lnTo>
                  <a:pt x="60" y="78"/>
                </a:lnTo>
                <a:lnTo>
                  <a:pt x="59" y="78"/>
                </a:lnTo>
                <a:lnTo>
                  <a:pt x="58" y="77"/>
                </a:lnTo>
                <a:lnTo>
                  <a:pt x="57" y="77"/>
                </a:lnTo>
                <a:lnTo>
                  <a:pt x="56" y="76"/>
                </a:lnTo>
                <a:lnTo>
                  <a:pt x="55" y="75"/>
                </a:lnTo>
                <a:lnTo>
                  <a:pt x="55" y="75"/>
                </a:lnTo>
                <a:lnTo>
                  <a:pt x="54" y="74"/>
                </a:lnTo>
                <a:lnTo>
                  <a:pt x="54" y="73"/>
                </a:lnTo>
                <a:lnTo>
                  <a:pt x="54" y="73"/>
                </a:lnTo>
                <a:lnTo>
                  <a:pt x="54" y="71"/>
                </a:lnTo>
                <a:lnTo>
                  <a:pt x="54" y="70"/>
                </a:lnTo>
                <a:lnTo>
                  <a:pt x="55" y="69"/>
                </a:lnTo>
                <a:lnTo>
                  <a:pt x="55" y="68"/>
                </a:lnTo>
                <a:lnTo>
                  <a:pt x="56" y="68"/>
                </a:lnTo>
                <a:lnTo>
                  <a:pt x="57" y="68"/>
                </a:lnTo>
                <a:lnTo>
                  <a:pt x="58" y="68"/>
                </a:lnTo>
                <a:lnTo>
                  <a:pt x="59" y="67"/>
                </a:lnTo>
                <a:lnTo>
                  <a:pt x="60" y="67"/>
                </a:lnTo>
                <a:lnTo>
                  <a:pt x="62" y="66"/>
                </a:lnTo>
                <a:lnTo>
                  <a:pt x="63" y="65"/>
                </a:lnTo>
                <a:lnTo>
                  <a:pt x="63" y="64"/>
                </a:lnTo>
                <a:lnTo>
                  <a:pt x="63" y="63"/>
                </a:lnTo>
                <a:lnTo>
                  <a:pt x="63" y="62"/>
                </a:lnTo>
                <a:lnTo>
                  <a:pt x="64" y="60"/>
                </a:lnTo>
                <a:lnTo>
                  <a:pt x="64" y="60"/>
                </a:lnTo>
                <a:lnTo>
                  <a:pt x="64" y="59"/>
                </a:lnTo>
                <a:lnTo>
                  <a:pt x="64" y="58"/>
                </a:lnTo>
                <a:lnTo>
                  <a:pt x="64" y="57"/>
                </a:lnTo>
                <a:lnTo>
                  <a:pt x="65" y="56"/>
                </a:lnTo>
                <a:lnTo>
                  <a:pt x="65" y="55"/>
                </a:lnTo>
                <a:lnTo>
                  <a:pt x="67" y="54"/>
                </a:lnTo>
                <a:lnTo>
                  <a:pt x="67" y="54"/>
                </a:lnTo>
                <a:lnTo>
                  <a:pt x="68" y="53"/>
                </a:lnTo>
                <a:lnTo>
                  <a:pt x="69" y="53"/>
                </a:lnTo>
                <a:lnTo>
                  <a:pt x="71" y="53"/>
                </a:lnTo>
                <a:lnTo>
                  <a:pt x="73" y="53"/>
                </a:lnTo>
                <a:lnTo>
                  <a:pt x="74" y="53"/>
                </a:lnTo>
                <a:lnTo>
                  <a:pt x="76" y="53"/>
                </a:lnTo>
                <a:lnTo>
                  <a:pt x="77" y="52"/>
                </a:lnTo>
                <a:lnTo>
                  <a:pt x="77" y="51"/>
                </a:lnTo>
                <a:lnTo>
                  <a:pt x="77" y="50"/>
                </a:lnTo>
                <a:lnTo>
                  <a:pt x="77" y="49"/>
                </a:lnTo>
                <a:lnTo>
                  <a:pt x="74" y="48"/>
                </a:lnTo>
                <a:lnTo>
                  <a:pt x="72" y="47"/>
                </a:lnTo>
                <a:lnTo>
                  <a:pt x="69" y="47"/>
                </a:lnTo>
                <a:lnTo>
                  <a:pt x="68" y="47"/>
                </a:lnTo>
                <a:lnTo>
                  <a:pt x="67" y="47"/>
                </a:lnTo>
                <a:lnTo>
                  <a:pt x="64" y="47"/>
                </a:lnTo>
                <a:lnTo>
                  <a:pt x="62" y="47"/>
                </a:lnTo>
                <a:lnTo>
                  <a:pt x="59" y="46"/>
                </a:lnTo>
                <a:lnTo>
                  <a:pt x="59" y="45"/>
                </a:lnTo>
                <a:lnTo>
                  <a:pt x="60" y="45"/>
                </a:lnTo>
                <a:lnTo>
                  <a:pt x="63" y="44"/>
                </a:lnTo>
                <a:lnTo>
                  <a:pt x="65" y="44"/>
                </a:lnTo>
                <a:lnTo>
                  <a:pt x="67" y="44"/>
                </a:lnTo>
                <a:lnTo>
                  <a:pt x="68" y="44"/>
                </a:lnTo>
                <a:lnTo>
                  <a:pt x="71" y="43"/>
                </a:lnTo>
                <a:lnTo>
                  <a:pt x="73" y="43"/>
                </a:lnTo>
                <a:lnTo>
                  <a:pt x="73" y="43"/>
                </a:lnTo>
                <a:lnTo>
                  <a:pt x="74" y="43"/>
                </a:lnTo>
                <a:lnTo>
                  <a:pt x="76" y="43"/>
                </a:lnTo>
                <a:lnTo>
                  <a:pt x="77" y="42"/>
                </a:lnTo>
                <a:lnTo>
                  <a:pt x="78" y="42"/>
                </a:lnTo>
                <a:lnTo>
                  <a:pt x="78" y="41"/>
                </a:lnTo>
                <a:lnTo>
                  <a:pt x="78" y="41"/>
                </a:lnTo>
                <a:lnTo>
                  <a:pt x="78" y="40"/>
                </a:lnTo>
                <a:lnTo>
                  <a:pt x="78" y="39"/>
                </a:lnTo>
                <a:lnTo>
                  <a:pt x="78" y="38"/>
                </a:lnTo>
                <a:lnTo>
                  <a:pt x="78" y="38"/>
                </a:lnTo>
                <a:lnTo>
                  <a:pt x="78" y="37"/>
                </a:lnTo>
                <a:lnTo>
                  <a:pt x="77" y="37"/>
                </a:lnTo>
                <a:lnTo>
                  <a:pt x="77" y="37"/>
                </a:lnTo>
                <a:lnTo>
                  <a:pt x="76" y="37"/>
                </a:lnTo>
                <a:lnTo>
                  <a:pt x="74" y="37"/>
                </a:lnTo>
                <a:lnTo>
                  <a:pt x="74" y="36"/>
                </a:lnTo>
                <a:lnTo>
                  <a:pt x="73" y="36"/>
                </a:lnTo>
                <a:lnTo>
                  <a:pt x="71" y="35"/>
                </a:lnTo>
                <a:lnTo>
                  <a:pt x="69" y="35"/>
                </a:lnTo>
                <a:lnTo>
                  <a:pt x="67" y="34"/>
                </a:lnTo>
                <a:lnTo>
                  <a:pt x="65" y="33"/>
                </a:lnTo>
                <a:lnTo>
                  <a:pt x="64" y="32"/>
                </a:lnTo>
                <a:lnTo>
                  <a:pt x="63" y="31"/>
                </a:lnTo>
                <a:lnTo>
                  <a:pt x="60" y="30"/>
                </a:lnTo>
                <a:lnTo>
                  <a:pt x="59" y="29"/>
                </a:lnTo>
                <a:lnTo>
                  <a:pt x="59" y="28"/>
                </a:lnTo>
                <a:lnTo>
                  <a:pt x="59" y="28"/>
                </a:lnTo>
                <a:lnTo>
                  <a:pt x="59" y="27"/>
                </a:lnTo>
                <a:lnTo>
                  <a:pt x="60" y="26"/>
                </a:lnTo>
                <a:lnTo>
                  <a:pt x="60" y="26"/>
                </a:lnTo>
                <a:lnTo>
                  <a:pt x="62" y="24"/>
                </a:lnTo>
                <a:lnTo>
                  <a:pt x="62" y="24"/>
                </a:lnTo>
                <a:lnTo>
                  <a:pt x="63" y="22"/>
                </a:lnTo>
                <a:lnTo>
                  <a:pt x="63" y="22"/>
                </a:lnTo>
                <a:lnTo>
                  <a:pt x="64" y="20"/>
                </a:lnTo>
                <a:lnTo>
                  <a:pt x="65" y="19"/>
                </a:lnTo>
                <a:lnTo>
                  <a:pt x="67" y="17"/>
                </a:lnTo>
                <a:lnTo>
                  <a:pt x="67" y="16"/>
                </a:lnTo>
                <a:lnTo>
                  <a:pt x="67" y="15"/>
                </a:lnTo>
                <a:lnTo>
                  <a:pt x="67" y="14"/>
                </a:lnTo>
                <a:lnTo>
                  <a:pt x="65" y="13"/>
                </a:lnTo>
                <a:lnTo>
                  <a:pt x="65" y="11"/>
                </a:lnTo>
                <a:lnTo>
                  <a:pt x="64" y="9"/>
                </a:lnTo>
                <a:lnTo>
                  <a:pt x="64" y="8"/>
                </a:lnTo>
                <a:lnTo>
                  <a:pt x="63" y="7"/>
                </a:lnTo>
                <a:lnTo>
                  <a:pt x="63" y="6"/>
                </a:lnTo>
                <a:lnTo>
                  <a:pt x="62" y="5"/>
                </a:lnTo>
                <a:lnTo>
                  <a:pt x="59" y="3"/>
                </a:lnTo>
                <a:lnTo>
                  <a:pt x="57" y="3"/>
                </a:lnTo>
                <a:lnTo>
                  <a:pt x="56" y="3"/>
                </a:lnTo>
                <a:lnTo>
                  <a:pt x="54" y="3"/>
                </a:lnTo>
                <a:lnTo>
                  <a:pt x="51" y="3"/>
                </a:lnTo>
                <a:lnTo>
                  <a:pt x="49" y="4"/>
                </a:lnTo>
                <a:lnTo>
                  <a:pt x="46" y="5"/>
                </a:lnTo>
                <a:lnTo>
                  <a:pt x="44" y="5"/>
                </a:lnTo>
                <a:lnTo>
                  <a:pt x="42" y="5"/>
                </a:lnTo>
                <a:lnTo>
                  <a:pt x="41" y="5"/>
                </a:lnTo>
                <a:lnTo>
                  <a:pt x="40" y="5"/>
                </a:lnTo>
                <a:lnTo>
                  <a:pt x="39" y="5"/>
                </a:lnTo>
                <a:lnTo>
                  <a:pt x="39" y="4"/>
                </a:lnTo>
                <a:lnTo>
                  <a:pt x="37" y="3"/>
                </a:lnTo>
                <a:lnTo>
                  <a:pt x="36" y="2"/>
                </a:lnTo>
                <a:lnTo>
                  <a:pt x="35" y="1"/>
                </a:lnTo>
                <a:lnTo>
                  <a:pt x="34" y="0"/>
                </a:lnTo>
                <a:lnTo>
                  <a:pt x="33" y="0"/>
                </a:lnTo>
                <a:lnTo>
                  <a:pt x="32" y="0"/>
                </a:lnTo>
                <a:lnTo>
                  <a:pt x="32" y="0"/>
                </a:lnTo>
                <a:lnTo>
                  <a:pt x="32" y="0"/>
                </a:lnTo>
                <a:lnTo>
                  <a:pt x="32" y="1"/>
                </a:lnTo>
                <a:lnTo>
                  <a:pt x="32" y="2"/>
                </a:lnTo>
                <a:lnTo>
                  <a:pt x="34" y="4"/>
                </a:lnTo>
              </a:path>
            </a:pathLst>
          </a:custGeom>
          <a:solidFill>
            <a:srgbClr val="00FF00"/>
          </a:solidFill>
          <a:ln w="12700" cap="rnd" cmpd="sng">
            <a:solidFill>
              <a:srgbClr val="00FF00"/>
            </a:solidFill>
            <a:prstDash val="solid"/>
            <a:round/>
            <a:headEnd/>
            <a:tailEnd/>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42" name="Freeform 1030"/>
          <p:cNvSpPr>
            <a:spLocks/>
          </p:cNvSpPr>
          <p:nvPr/>
        </p:nvSpPr>
        <p:spPr bwMode="ltGray">
          <a:xfrm>
            <a:off x="2030413" y="1910641"/>
            <a:ext cx="339725" cy="230188"/>
          </a:xfrm>
          <a:custGeom>
            <a:avLst/>
            <a:gdLst/>
            <a:ahLst/>
            <a:cxnLst>
              <a:cxn ang="0">
                <a:pos x="58" y="5"/>
              </a:cxn>
              <a:cxn ang="0">
                <a:pos x="57" y="13"/>
              </a:cxn>
              <a:cxn ang="0">
                <a:pos x="49" y="27"/>
              </a:cxn>
              <a:cxn ang="0">
                <a:pos x="56" y="42"/>
              </a:cxn>
              <a:cxn ang="0">
                <a:pos x="65" y="53"/>
              </a:cxn>
              <a:cxn ang="0">
                <a:pos x="80" y="63"/>
              </a:cxn>
              <a:cxn ang="0">
                <a:pos x="93" y="66"/>
              </a:cxn>
              <a:cxn ang="0">
                <a:pos x="85" y="78"/>
              </a:cxn>
              <a:cxn ang="0">
                <a:pos x="71" y="91"/>
              </a:cxn>
              <a:cxn ang="0">
                <a:pos x="42" y="92"/>
              </a:cxn>
              <a:cxn ang="0">
                <a:pos x="27" y="99"/>
              </a:cxn>
              <a:cxn ang="0">
                <a:pos x="11" y="99"/>
              </a:cxn>
              <a:cxn ang="0">
                <a:pos x="2" y="106"/>
              </a:cxn>
              <a:cxn ang="0">
                <a:pos x="3" y="114"/>
              </a:cxn>
              <a:cxn ang="0">
                <a:pos x="0" y="127"/>
              </a:cxn>
              <a:cxn ang="0">
                <a:pos x="21" y="135"/>
              </a:cxn>
              <a:cxn ang="0">
                <a:pos x="74" y="135"/>
              </a:cxn>
              <a:cxn ang="0">
                <a:pos x="74" y="117"/>
              </a:cxn>
              <a:cxn ang="0">
                <a:pos x="58" y="118"/>
              </a:cxn>
              <a:cxn ang="0">
                <a:pos x="47" y="119"/>
              </a:cxn>
              <a:cxn ang="0">
                <a:pos x="53" y="113"/>
              </a:cxn>
              <a:cxn ang="0">
                <a:pos x="81" y="107"/>
              </a:cxn>
              <a:cxn ang="0">
                <a:pos x="114" y="104"/>
              </a:cxn>
              <a:cxn ang="0">
                <a:pos x="110" y="123"/>
              </a:cxn>
              <a:cxn ang="0">
                <a:pos x="122" y="121"/>
              </a:cxn>
              <a:cxn ang="0">
                <a:pos x="141" y="110"/>
              </a:cxn>
              <a:cxn ang="0">
                <a:pos x="163" y="112"/>
              </a:cxn>
              <a:cxn ang="0">
                <a:pos x="179" y="106"/>
              </a:cxn>
              <a:cxn ang="0">
                <a:pos x="203" y="108"/>
              </a:cxn>
              <a:cxn ang="0">
                <a:pos x="212" y="102"/>
              </a:cxn>
              <a:cxn ang="0">
                <a:pos x="199" y="95"/>
              </a:cxn>
              <a:cxn ang="0">
                <a:pos x="181" y="93"/>
              </a:cxn>
              <a:cxn ang="0">
                <a:pos x="176" y="89"/>
              </a:cxn>
              <a:cxn ang="0">
                <a:pos x="169" y="86"/>
              </a:cxn>
              <a:cxn ang="0">
                <a:pos x="181" y="78"/>
              </a:cxn>
              <a:cxn ang="0">
                <a:pos x="195" y="72"/>
              </a:cxn>
              <a:cxn ang="0">
                <a:pos x="207" y="59"/>
              </a:cxn>
              <a:cxn ang="0">
                <a:pos x="209" y="49"/>
              </a:cxn>
              <a:cxn ang="0">
                <a:pos x="203" y="45"/>
              </a:cxn>
              <a:cxn ang="0">
                <a:pos x="203" y="23"/>
              </a:cxn>
              <a:cxn ang="0">
                <a:pos x="187" y="24"/>
              </a:cxn>
              <a:cxn ang="0">
                <a:pos x="194" y="34"/>
              </a:cxn>
              <a:cxn ang="0">
                <a:pos x="185" y="50"/>
              </a:cxn>
              <a:cxn ang="0">
                <a:pos x="186" y="64"/>
              </a:cxn>
              <a:cxn ang="0">
                <a:pos x="170" y="64"/>
              </a:cxn>
              <a:cxn ang="0">
                <a:pos x="156" y="66"/>
              </a:cxn>
              <a:cxn ang="0">
                <a:pos x="142" y="67"/>
              </a:cxn>
              <a:cxn ang="0">
                <a:pos x="116" y="62"/>
              </a:cxn>
              <a:cxn ang="0">
                <a:pos x="112" y="53"/>
              </a:cxn>
              <a:cxn ang="0">
                <a:pos x="146" y="50"/>
              </a:cxn>
              <a:cxn ang="0">
                <a:pos x="153" y="40"/>
              </a:cxn>
              <a:cxn ang="0">
                <a:pos x="141" y="25"/>
              </a:cxn>
              <a:cxn ang="0">
                <a:pos x="124" y="24"/>
              </a:cxn>
              <a:cxn ang="0">
                <a:pos x="110" y="16"/>
              </a:cxn>
              <a:cxn ang="0">
                <a:pos x="116" y="36"/>
              </a:cxn>
              <a:cxn ang="0">
                <a:pos x="122" y="41"/>
              </a:cxn>
              <a:cxn ang="0">
                <a:pos x="95" y="32"/>
              </a:cxn>
              <a:cxn ang="0">
                <a:pos x="87" y="37"/>
              </a:cxn>
              <a:cxn ang="0">
                <a:pos x="72" y="36"/>
              </a:cxn>
              <a:cxn ang="0">
                <a:pos x="72" y="23"/>
              </a:cxn>
              <a:cxn ang="0">
                <a:pos x="80" y="14"/>
              </a:cxn>
            </a:cxnLst>
            <a:rect l="0" t="0" r="r" b="b"/>
            <a:pathLst>
              <a:path w="214" h="137">
                <a:moveTo>
                  <a:pt x="74" y="4"/>
                </a:moveTo>
                <a:lnTo>
                  <a:pt x="74" y="3"/>
                </a:lnTo>
                <a:lnTo>
                  <a:pt x="72" y="1"/>
                </a:lnTo>
                <a:lnTo>
                  <a:pt x="70" y="0"/>
                </a:lnTo>
                <a:lnTo>
                  <a:pt x="69" y="0"/>
                </a:lnTo>
                <a:lnTo>
                  <a:pt x="66" y="0"/>
                </a:lnTo>
                <a:lnTo>
                  <a:pt x="64" y="0"/>
                </a:lnTo>
                <a:lnTo>
                  <a:pt x="62" y="0"/>
                </a:lnTo>
                <a:lnTo>
                  <a:pt x="61" y="0"/>
                </a:lnTo>
                <a:lnTo>
                  <a:pt x="59" y="2"/>
                </a:lnTo>
                <a:lnTo>
                  <a:pt x="59" y="3"/>
                </a:lnTo>
                <a:lnTo>
                  <a:pt x="58" y="3"/>
                </a:lnTo>
                <a:lnTo>
                  <a:pt x="58" y="4"/>
                </a:lnTo>
                <a:lnTo>
                  <a:pt x="58" y="5"/>
                </a:lnTo>
                <a:lnTo>
                  <a:pt x="58" y="6"/>
                </a:lnTo>
                <a:lnTo>
                  <a:pt x="59" y="7"/>
                </a:lnTo>
                <a:lnTo>
                  <a:pt x="59" y="8"/>
                </a:lnTo>
                <a:lnTo>
                  <a:pt x="59" y="8"/>
                </a:lnTo>
                <a:lnTo>
                  <a:pt x="59" y="8"/>
                </a:lnTo>
                <a:lnTo>
                  <a:pt x="61" y="9"/>
                </a:lnTo>
                <a:lnTo>
                  <a:pt x="61" y="9"/>
                </a:lnTo>
                <a:lnTo>
                  <a:pt x="61" y="10"/>
                </a:lnTo>
                <a:lnTo>
                  <a:pt x="61" y="11"/>
                </a:lnTo>
                <a:lnTo>
                  <a:pt x="59" y="12"/>
                </a:lnTo>
                <a:lnTo>
                  <a:pt x="59" y="12"/>
                </a:lnTo>
                <a:lnTo>
                  <a:pt x="58" y="12"/>
                </a:lnTo>
                <a:lnTo>
                  <a:pt x="58" y="13"/>
                </a:lnTo>
                <a:lnTo>
                  <a:pt x="57" y="13"/>
                </a:lnTo>
                <a:lnTo>
                  <a:pt x="56" y="13"/>
                </a:lnTo>
                <a:lnTo>
                  <a:pt x="56" y="14"/>
                </a:lnTo>
                <a:lnTo>
                  <a:pt x="54" y="14"/>
                </a:lnTo>
                <a:lnTo>
                  <a:pt x="54" y="15"/>
                </a:lnTo>
                <a:lnTo>
                  <a:pt x="53" y="16"/>
                </a:lnTo>
                <a:lnTo>
                  <a:pt x="53" y="16"/>
                </a:lnTo>
                <a:lnTo>
                  <a:pt x="53" y="16"/>
                </a:lnTo>
                <a:lnTo>
                  <a:pt x="52" y="16"/>
                </a:lnTo>
                <a:lnTo>
                  <a:pt x="52" y="17"/>
                </a:lnTo>
                <a:lnTo>
                  <a:pt x="50" y="19"/>
                </a:lnTo>
                <a:lnTo>
                  <a:pt x="50" y="21"/>
                </a:lnTo>
                <a:lnTo>
                  <a:pt x="49" y="23"/>
                </a:lnTo>
                <a:lnTo>
                  <a:pt x="49" y="24"/>
                </a:lnTo>
                <a:lnTo>
                  <a:pt x="49" y="27"/>
                </a:lnTo>
                <a:lnTo>
                  <a:pt x="49" y="29"/>
                </a:lnTo>
                <a:lnTo>
                  <a:pt x="49" y="31"/>
                </a:lnTo>
                <a:lnTo>
                  <a:pt x="49" y="32"/>
                </a:lnTo>
                <a:lnTo>
                  <a:pt x="49" y="33"/>
                </a:lnTo>
                <a:lnTo>
                  <a:pt x="49" y="33"/>
                </a:lnTo>
                <a:lnTo>
                  <a:pt x="49" y="34"/>
                </a:lnTo>
                <a:lnTo>
                  <a:pt x="50" y="35"/>
                </a:lnTo>
                <a:lnTo>
                  <a:pt x="52" y="36"/>
                </a:lnTo>
                <a:lnTo>
                  <a:pt x="53" y="36"/>
                </a:lnTo>
                <a:lnTo>
                  <a:pt x="53" y="37"/>
                </a:lnTo>
                <a:lnTo>
                  <a:pt x="53" y="38"/>
                </a:lnTo>
                <a:lnTo>
                  <a:pt x="54" y="40"/>
                </a:lnTo>
                <a:lnTo>
                  <a:pt x="54" y="40"/>
                </a:lnTo>
                <a:lnTo>
                  <a:pt x="56" y="42"/>
                </a:lnTo>
                <a:lnTo>
                  <a:pt x="56" y="43"/>
                </a:lnTo>
                <a:lnTo>
                  <a:pt x="56" y="45"/>
                </a:lnTo>
                <a:lnTo>
                  <a:pt x="56" y="47"/>
                </a:lnTo>
                <a:lnTo>
                  <a:pt x="56" y="48"/>
                </a:lnTo>
                <a:lnTo>
                  <a:pt x="56" y="48"/>
                </a:lnTo>
                <a:lnTo>
                  <a:pt x="57" y="49"/>
                </a:lnTo>
                <a:lnTo>
                  <a:pt x="58" y="49"/>
                </a:lnTo>
                <a:lnTo>
                  <a:pt x="59" y="50"/>
                </a:lnTo>
                <a:lnTo>
                  <a:pt x="61" y="51"/>
                </a:lnTo>
                <a:lnTo>
                  <a:pt x="62" y="51"/>
                </a:lnTo>
                <a:lnTo>
                  <a:pt x="63" y="51"/>
                </a:lnTo>
                <a:lnTo>
                  <a:pt x="64" y="52"/>
                </a:lnTo>
                <a:lnTo>
                  <a:pt x="64" y="53"/>
                </a:lnTo>
                <a:lnTo>
                  <a:pt x="65" y="53"/>
                </a:lnTo>
                <a:lnTo>
                  <a:pt x="65" y="54"/>
                </a:lnTo>
                <a:lnTo>
                  <a:pt x="65" y="55"/>
                </a:lnTo>
                <a:lnTo>
                  <a:pt x="64" y="56"/>
                </a:lnTo>
                <a:lnTo>
                  <a:pt x="64" y="56"/>
                </a:lnTo>
                <a:lnTo>
                  <a:pt x="66" y="57"/>
                </a:lnTo>
                <a:lnTo>
                  <a:pt x="67" y="58"/>
                </a:lnTo>
                <a:lnTo>
                  <a:pt x="70" y="60"/>
                </a:lnTo>
                <a:lnTo>
                  <a:pt x="72" y="60"/>
                </a:lnTo>
                <a:lnTo>
                  <a:pt x="74" y="61"/>
                </a:lnTo>
                <a:lnTo>
                  <a:pt x="76" y="61"/>
                </a:lnTo>
                <a:lnTo>
                  <a:pt x="79" y="62"/>
                </a:lnTo>
                <a:lnTo>
                  <a:pt x="79" y="63"/>
                </a:lnTo>
                <a:lnTo>
                  <a:pt x="79" y="64"/>
                </a:lnTo>
                <a:lnTo>
                  <a:pt x="80" y="63"/>
                </a:lnTo>
                <a:lnTo>
                  <a:pt x="81" y="63"/>
                </a:lnTo>
                <a:lnTo>
                  <a:pt x="83" y="63"/>
                </a:lnTo>
                <a:lnTo>
                  <a:pt x="84" y="63"/>
                </a:lnTo>
                <a:lnTo>
                  <a:pt x="85" y="62"/>
                </a:lnTo>
                <a:lnTo>
                  <a:pt x="85" y="62"/>
                </a:lnTo>
                <a:lnTo>
                  <a:pt x="85" y="62"/>
                </a:lnTo>
                <a:lnTo>
                  <a:pt x="87" y="62"/>
                </a:lnTo>
                <a:lnTo>
                  <a:pt x="88" y="62"/>
                </a:lnTo>
                <a:lnTo>
                  <a:pt x="88" y="63"/>
                </a:lnTo>
                <a:lnTo>
                  <a:pt x="89" y="63"/>
                </a:lnTo>
                <a:lnTo>
                  <a:pt x="90" y="63"/>
                </a:lnTo>
                <a:lnTo>
                  <a:pt x="92" y="64"/>
                </a:lnTo>
                <a:lnTo>
                  <a:pt x="93" y="65"/>
                </a:lnTo>
                <a:lnTo>
                  <a:pt x="93" y="66"/>
                </a:lnTo>
                <a:lnTo>
                  <a:pt x="94" y="67"/>
                </a:lnTo>
                <a:lnTo>
                  <a:pt x="94" y="69"/>
                </a:lnTo>
                <a:lnTo>
                  <a:pt x="94" y="70"/>
                </a:lnTo>
                <a:lnTo>
                  <a:pt x="94" y="71"/>
                </a:lnTo>
                <a:lnTo>
                  <a:pt x="93" y="72"/>
                </a:lnTo>
                <a:lnTo>
                  <a:pt x="92" y="73"/>
                </a:lnTo>
                <a:lnTo>
                  <a:pt x="92" y="73"/>
                </a:lnTo>
                <a:lnTo>
                  <a:pt x="90" y="74"/>
                </a:lnTo>
                <a:lnTo>
                  <a:pt x="89" y="74"/>
                </a:lnTo>
                <a:lnTo>
                  <a:pt x="88" y="74"/>
                </a:lnTo>
                <a:lnTo>
                  <a:pt x="87" y="75"/>
                </a:lnTo>
                <a:lnTo>
                  <a:pt x="87" y="75"/>
                </a:lnTo>
                <a:lnTo>
                  <a:pt x="85" y="76"/>
                </a:lnTo>
                <a:lnTo>
                  <a:pt x="85" y="78"/>
                </a:lnTo>
                <a:lnTo>
                  <a:pt x="85" y="79"/>
                </a:lnTo>
                <a:lnTo>
                  <a:pt x="85" y="80"/>
                </a:lnTo>
                <a:lnTo>
                  <a:pt x="85" y="82"/>
                </a:lnTo>
                <a:lnTo>
                  <a:pt x="85" y="84"/>
                </a:lnTo>
                <a:lnTo>
                  <a:pt x="84" y="85"/>
                </a:lnTo>
                <a:lnTo>
                  <a:pt x="84" y="86"/>
                </a:lnTo>
                <a:lnTo>
                  <a:pt x="83" y="88"/>
                </a:lnTo>
                <a:lnTo>
                  <a:pt x="80" y="88"/>
                </a:lnTo>
                <a:lnTo>
                  <a:pt x="79" y="89"/>
                </a:lnTo>
                <a:lnTo>
                  <a:pt x="78" y="89"/>
                </a:lnTo>
                <a:lnTo>
                  <a:pt x="75" y="90"/>
                </a:lnTo>
                <a:lnTo>
                  <a:pt x="74" y="90"/>
                </a:lnTo>
                <a:lnTo>
                  <a:pt x="72" y="91"/>
                </a:lnTo>
                <a:lnTo>
                  <a:pt x="71" y="91"/>
                </a:lnTo>
                <a:lnTo>
                  <a:pt x="69" y="92"/>
                </a:lnTo>
                <a:lnTo>
                  <a:pt x="66" y="93"/>
                </a:lnTo>
                <a:lnTo>
                  <a:pt x="64" y="93"/>
                </a:lnTo>
                <a:lnTo>
                  <a:pt x="62" y="92"/>
                </a:lnTo>
                <a:lnTo>
                  <a:pt x="59" y="91"/>
                </a:lnTo>
                <a:lnTo>
                  <a:pt x="57" y="91"/>
                </a:lnTo>
                <a:lnTo>
                  <a:pt x="54" y="90"/>
                </a:lnTo>
                <a:lnTo>
                  <a:pt x="53" y="90"/>
                </a:lnTo>
                <a:lnTo>
                  <a:pt x="50" y="90"/>
                </a:lnTo>
                <a:lnTo>
                  <a:pt x="49" y="90"/>
                </a:lnTo>
                <a:lnTo>
                  <a:pt x="48" y="90"/>
                </a:lnTo>
                <a:lnTo>
                  <a:pt x="45" y="91"/>
                </a:lnTo>
                <a:lnTo>
                  <a:pt x="43" y="91"/>
                </a:lnTo>
                <a:lnTo>
                  <a:pt x="42" y="92"/>
                </a:lnTo>
                <a:lnTo>
                  <a:pt x="41" y="93"/>
                </a:lnTo>
                <a:lnTo>
                  <a:pt x="40" y="93"/>
                </a:lnTo>
                <a:lnTo>
                  <a:pt x="40" y="93"/>
                </a:lnTo>
                <a:lnTo>
                  <a:pt x="39" y="93"/>
                </a:lnTo>
                <a:lnTo>
                  <a:pt x="38" y="93"/>
                </a:lnTo>
                <a:lnTo>
                  <a:pt x="35" y="93"/>
                </a:lnTo>
                <a:lnTo>
                  <a:pt x="35" y="94"/>
                </a:lnTo>
                <a:lnTo>
                  <a:pt x="34" y="95"/>
                </a:lnTo>
                <a:lnTo>
                  <a:pt x="31" y="96"/>
                </a:lnTo>
                <a:lnTo>
                  <a:pt x="31" y="96"/>
                </a:lnTo>
                <a:lnTo>
                  <a:pt x="31" y="97"/>
                </a:lnTo>
                <a:lnTo>
                  <a:pt x="28" y="98"/>
                </a:lnTo>
                <a:lnTo>
                  <a:pt x="27" y="99"/>
                </a:lnTo>
                <a:lnTo>
                  <a:pt x="27" y="99"/>
                </a:lnTo>
                <a:lnTo>
                  <a:pt x="26" y="100"/>
                </a:lnTo>
                <a:lnTo>
                  <a:pt x="25" y="101"/>
                </a:lnTo>
                <a:lnTo>
                  <a:pt x="25" y="102"/>
                </a:lnTo>
                <a:lnTo>
                  <a:pt x="25" y="102"/>
                </a:lnTo>
                <a:lnTo>
                  <a:pt x="22" y="102"/>
                </a:lnTo>
                <a:lnTo>
                  <a:pt x="21" y="102"/>
                </a:lnTo>
                <a:lnTo>
                  <a:pt x="21" y="102"/>
                </a:lnTo>
                <a:lnTo>
                  <a:pt x="21" y="101"/>
                </a:lnTo>
                <a:lnTo>
                  <a:pt x="18" y="100"/>
                </a:lnTo>
                <a:lnTo>
                  <a:pt x="18" y="99"/>
                </a:lnTo>
                <a:lnTo>
                  <a:pt x="17" y="99"/>
                </a:lnTo>
                <a:lnTo>
                  <a:pt x="14" y="98"/>
                </a:lnTo>
                <a:lnTo>
                  <a:pt x="13" y="98"/>
                </a:lnTo>
                <a:lnTo>
                  <a:pt x="11" y="99"/>
                </a:lnTo>
                <a:lnTo>
                  <a:pt x="10" y="99"/>
                </a:lnTo>
                <a:lnTo>
                  <a:pt x="8" y="99"/>
                </a:lnTo>
                <a:lnTo>
                  <a:pt x="7" y="100"/>
                </a:lnTo>
                <a:lnTo>
                  <a:pt x="5" y="100"/>
                </a:lnTo>
                <a:lnTo>
                  <a:pt x="4" y="102"/>
                </a:lnTo>
                <a:lnTo>
                  <a:pt x="3" y="102"/>
                </a:lnTo>
                <a:lnTo>
                  <a:pt x="3" y="103"/>
                </a:lnTo>
                <a:lnTo>
                  <a:pt x="3" y="104"/>
                </a:lnTo>
                <a:lnTo>
                  <a:pt x="3" y="104"/>
                </a:lnTo>
                <a:lnTo>
                  <a:pt x="2" y="104"/>
                </a:lnTo>
                <a:lnTo>
                  <a:pt x="2" y="105"/>
                </a:lnTo>
                <a:lnTo>
                  <a:pt x="2" y="106"/>
                </a:lnTo>
                <a:lnTo>
                  <a:pt x="2" y="106"/>
                </a:lnTo>
                <a:lnTo>
                  <a:pt x="2" y="106"/>
                </a:lnTo>
                <a:lnTo>
                  <a:pt x="3" y="106"/>
                </a:lnTo>
                <a:lnTo>
                  <a:pt x="2" y="106"/>
                </a:lnTo>
                <a:lnTo>
                  <a:pt x="0" y="106"/>
                </a:lnTo>
                <a:lnTo>
                  <a:pt x="0" y="107"/>
                </a:lnTo>
                <a:lnTo>
                  <a:pt x="0" y="108"/>
                </a:lnTo>
                <a:lnTo>
                  <a:pt x="0" y="109"/>
                </a:lnTo>
                <a:lnTo>
                  <a:pt x="0" y="111"/>
                </a:lnTo>
                <a:lnTo>
                  <a:pt x="0" y="112"/>
                </a:lnTo>
                <a:lnTo>
                  <a:pt x="0" y="112"/>
                </a:lnTo>
                <a:lnTo>
                  <a:pt x="0" y="112"/>
                </a:lnTo>
                <a:lnTo>
                  <a:pt x="0" y="113"/>
                </a:lnTo>
                <a:lnTo>
                  <a:pt x="2" y="113"/>
                </a:lnTo>
                <a:lnTo>
                  <a:pt x="3" y="113"/>
                </a:lnTo>
                <a:lnTo>
                  <a:pt x="3" y="114"/>
                </a:lnTo>
                <a:lnTo>
                  <a:pt x="3" y="115"/>
                </a:lnTo>
                <a:lnTo>
                  <a:pt x="3" y="115"/>
                </a:lnTo>
                <a:lnTo>
                  <a:pt x="3" y="116"/>
                </a:lnTo>
                <a:lnTo>
                  <a:pt x="3" y="117"/>
                </a:lnTo>
                <a:lnTo>
                  <a:pt x="3" y="117"/>
                </a:lnTo>
                <a:lnTo>
                  <a:pt x="2" y="117"/>
                </a:lnTo>
                <a:lnTo>
                  <a:pt x="0" y="119"/>
                </a:lnTo>
                <a:lnTo>
                  <a:pt x="0" y="120"/>
                </a:lnTo>
                <a:lnTo>
                  <a:pt x="0" y="121"/>
                </a:lnTo>
                <a:lnTo>
                  <a:pt x="0" y="122"/>
                </a:lnTo>
                <a:lnTo>
                  <a:pt x="0" y="123"/>
                </a:lnTo>
                <a:lnTo>
                  <a:pt x="2" y="125"/>
                </a:lnTo>
                <a:lnTo>
                  <a:pt x="2" y="126"/>
                </a:lnTo>
                <a:lnTo>
                  <a:pt x="0" y="127"/>
                </a:lnTo>
                <a:lnTo>
                  <a:pt x="0" y="128"/>
                </a:lnTo>
                <a:lnTo>
                  <a:pt x="0" y="128"/>
                </a:lnTo>
                <a:lnTo>
                  <a:pt x="0" y="129"/>
                </a:lnTo>
                <a:lnTo>
                  <a:pt x="0" y="130"/>
                </a:lnTo>
                <a:lnTo>
                  <a:pt x="0" y="130"/>
                </a:lnTo>
                <a:lnTo>
                  <a:pt x="2" y="131"/>
                </a:lnTo>
                <a:lnTo>
                  <a:pt x="2" y="132"/>
                </a:lnTo>
                <a:lnTo>
                  <a:pt x="3" y="132"/>
                </a:lnTo>
                <a:lnTo>
                  <a:pt x="7" y="133"/>
                </a:lnTo>
                <a:lnTo>
                  <a:pt x="9" y="134"/>
                </a:lnTo>
                <a:lnTo>
                  <a:pt x="11" y="134"/>
                </a:lnTo>
                <a:lnTo>
                  <a:pt x="14" y="134"/>
                </a:lnTo>
                <a:lnTo>
                  <a:pt x="18" y="135"/>
                </a:lnTo>
                <a:lnTo>
                  <a:pt x="21" y="135"/>
                </a:lnTo>
                <a:lnTo>
                  <a:pt x="23" y="135"/>
                </a:lnTo>
                <a:lnTo>
                  <a:pt x="27" y="135"/>
                </a:lnTo>
                <a:lnTo>
                  <a:pt x="33" y="135"/>
                </a:lnTo>
                <a:lnTo>
                  <a:pt x="38" y="136"/>
                </a:lnTo>
                <a:lnTo>
                  <a:pt x="43" y="136"/>
                </a:lnTo>
                <a:lnTo>
                  <a:pt x="49" y="135"/>
                </a:lnTo>
                <a:lnTo>
                  <a:pt x="54" y="135"/>
                </a:lnTo>
                <a:lnTo>
                  <a:pt x="59" y="135"/>
                </a:lnTo>
                <a:lnTo>
                  <a:pt x="65" y="135"/>
                </a:lnTo>
                <a:lnTo>
                  <a:pt x="71" y="135"/>
                </a:lnTo>
                <a:lnTo>
                  <a:pt x="72" y="135"/>
                </a:lnTo>
                <a:lnTo>
                  <a:pt x="74" y="135"/>
                </a:lnTo>
                <a:lnTo>
                  <a:pt x="74" y="135"/>
                </a:lnTo>
                <a:lnTo>
                  <a:pt x="74" y="135"/>
                </a:lnTo>
                <a:lnTo>
                  <a:pt x="75" y="134"/>
                </a:lnTo>
                <a:lnTo>
                  <a:pt x="76" y="133"/>
                </a:lnTo>
                <a:lnTo>
                  <a:pt x="76" y="132"/>
                </a:lnTo>
                <a:lnTo>
                  <a:pt x="78" y="132"/>
                </a:lnTo>
                <a:lnTo>
                  <a:pt x="78" y="130"/>
                </a:lnTo>
                <a:lnTo>
                  <a:pt x="79" y="128"/>
                </a:lnTo>
                <a:lnTo>
                  <a:pt x="79" y="127"/>
                </a:lnTo>
                <a:lnTo>
                  <a:pt x="79" y="125"/>
                </a:lnTo>
                <a:lnTo>
                  <a:pt x="78" y="123"/>
                </a:lnTo>
                <a:lnTo>
                  <a:pt x="76" y="121"/>
                </a:lnTo>
                <a:lnTo>
                  <a:pt x="76" y="120"/>
                </a:lnTo>
                <a:lnTo>
                  <a:pt x="74" y="119"/>
                </a:lnTo>
                <a:lnTo>
                  <a:pt x="74" y="118"/>
                </a:lnTo>
                <a:lnTo>
                  <a:pt x="74" y="117"/>
                </a:lnTo>
                <a:lnTo>
                  <a:pt x="72" y="117"/>
                </a:lnTo>
                <a:lnTo>
                  <a:pt x="71" y="117"/>
                </a:lnTo>
                <a:lnTo>
                  <a:pt x="70" y="117"/>
                </a:lnTo>
                <a:lnTo>
                  <a:pt x="69" y="117"/>
                </a:lnTo>
                <a:lnTo>
                  <a:pt x="67" y="116"/>
                </a:lnTo>
                <a:lnTo>
                  <a:pt x="66" y="117"/>
                </a:lnTo>
                <a:lnTo>
                  <a:pt x="65" y="117"/>
                </a:lnTo>
                <a:lnTo>
                  <a:pt x="64" y="117"/>
                </a:lnTo>
                <a:lnTo>
                  <a:pt x="63" y="117"/>
                </a:lnTo>
                <a:lnTo>
                  <a:pt x="62" y="117"/>
                </a:lnTo>
                <a:lnTo>
                  <a:pt x="62" y="118"/>
                </a:lnTo>
                <a:lnTo>
                  <a:pt x="61" y="118"/>
                </a:lnTo>
                <a:lnTo>
                  <a:pt x="59" y="118"/>
                </a:lnTo>
                <a:lnTo>
                  <a:pt x="58" y="118"/>
                </a:lnTo>
                <a:lnTo>
                  <a:pt x="58" y="119"/>
                </a:lnTo>
                <a:lnTo>
                  <a:pt x="58" y="119"/>
                </a:lnTo>
                <a:lnTo>
                  <a:pt x="57" y="119"/>
                </a:lnTo>
                <a:lnTo>
                  <a:pt x="56" y="119"/>
                </a:lnTo>
                <a:lnTo>
                  <a:pt x="56" y="120"/>
                </a:lnTo>
                <a:lnTo>
                  <a:pt x="54" y="120"/>
                </a:lnTo>
                <a:lnTo>
                  <a:pt x="53" y="120"/>
                </a:lnTo>
                <a:lnTo>
                  <a:pt x="53" y="120"/>
                </a:lnTo>
                <a:lnTo>
                  <a:pt x="53" y="119"/>
                </a:lnTo>
                <a:lnTo>
                  <a:pt x="52" y="119"/>
                </a:lnTo>
                <a:lnTo>
                  <a:pt x="50" y="119"/>
                </a:lnTo>
                <a:lnTo>
                  <a:pt x="49" y="119"/>
                </a:lnTo>
                <a:lnTo>
                  <a:pt x="48" y="119"/>
                </a:lnTo>
                <a:lnTo>
                  <a:pt x="47" y="119"/>
                </a:lnTo>
                <a:lnTo>
                  <a:pt x="45" y="119"/>
                </a:lnTo>
                <a:lnTo>
                  <a:pt x="44" y="118"/>
                </a:lnTo>
                <a:lnTo>
                  <a:pt x="43" y="118"/>
                </a:lnTo>
                <a:lnTo>
                  <a:pt x="43" y="117"/>
                </a:lnTo>
                <a:lnTo>
                  <a:pt x="44" y="117"/>
                </a:lnTo>
                <a:lnTo>
                  <a:pt x="44" y="117"/>
                </a:lnTo>
                <a:lnTo>
                  <a:pt x="45" y="116"/>
                </a:lnTo>
                <a:lnTo>
                  <a:pt x="47" y="116"/>
                </a:lnTo>
                <a:lnTo>
                  <a:pt x="47" y="115"/>
                </a:lnTo>
                <a:lnTo>
                  <a:pt x="48" y="115"/>
                </a:lnTo>
                <a:lnTo>
                  <a:pt x="49" y="115"/>
                </a:lnTo>
                <a:lnTo>
                  <a:pt x="50" y="114"/>
                </a:lnTo>
                <a:lnTo>
                  <a:pt x="53" y="113"/>
                </a:lnTo>
                <a:lnTo>
                  <a:pt x="53" y="113"/>
                </a:lnTo>
                <a:lnTo>
                  <a:pt x="54" y="112"/>
                </a:lnTo>
                <a:lnTo>
                  <a:pt x="57" y="112"/>
                </a:lnTo>
                <a:lnTo>
                  <a:pt x="58" y="112"/>
                </a:lnTo>
                <a:lnTo>
                  <a:pt x="59" y="111"/>
                </a:lnTo>
                <a:lnTo>
                  <a:pt x="62" y="111"/>
                </a:lnTo>
                <a:lnTo>
                  <a:pt x="63" y="109"/>
                </a:lnTo>
                <a:lnTo>
                  <a:pt x="65" y="108"/>
                </a:lnTo>
                <a:lnTo>
                  <a:pt x="67" y="108"/>
                </a:lnTo>
                <a:lnTo>
                  <a:pt x="70" y="108"/>
                </a:lnTo>
                <a:lnTo>
                  <a:pt x="72" y="108"/>
                </a:lnTo>
                <a:lnTo>
                  <a:pt x="74" y="108"/>
                </a:lnTo>
                <a:lnTo>
                  <a:pt x="76" y="107"/>
                </a:lnTo>
                <a:lnTo>
                  <a:pt x="79" y="107"/>
                </a:lnTo>
                <a:lnTo>
                  <a:pt x="81" y="107"/>
                </a:lnTo>
                <a:lnTo>
                  <a:pt x="85" y="108"/>
                </a:lnTo>
                <a:lnTo>
                  <a:pt x="89" y="109"/>
                </a:lnTo>
                <a:lnTo>
                  <a:pt x="93" y="108"/>
                </a:lnTo>
                <a:lnTo>
                  <a:pt x="96" y="108"/>
                </a:lnTo>
                <a:lnTo>
                  <a:pt x="100" y="106"/>
                </a:lnTo>
                <a:lnTo>
                  <a:pt x="103" y="104"/>
                </a:lnTo>
                <a:lnTo>
                  <a:pt x="106" y="104"/>
                </a:lnTo>
                <a:lnTo>
                  <a:pt x="109" y="101"/>
                </a:lnTo>
                <a:lnTo>
                  <a:pt x="110" y="101"/>
                </a:lnTo>
                <a:lnTo>
                  <a:pt x="111" y="101"/>
                </a:lnTo>
                <a:lnTo>
                  <a:pt x="111" y="102"/>
                </a:lnTo>
                <a:lnTo>
                  <a:pt x="112" y="102"/>
                </a:lnTo>
                <a:lnTo>
                  <a:pt x="114" y="104"/>
                </a:lnTo>
                <a:lnTo>
                  <a:pt x="114" y="104"/>
                </a:lnTo>
                <a:lnTo>
                  <a:pt x="114" y="106"/>
                </a:lnTo>
                <a:lnTo>
                  <a:pt x="112" y="108"/>
                </a:lnTo>
                <a:lnTo>
                  <a:pt x="111" y="110"/>
                </a:lnTo>
                <a:lnTo>
                  <a:pt x="111" y="112"/>
                </a:lnTo>
                <a:lnTo>
                  <a:pt x="110" y="112"/>
                </a:lnTo>
                <a:lnTo>
                  <a:pt x="110" y="115"/>
                </a:lnTo>
                <a:lnTo>
                  <a:pt x="109" y="116"/>
                </a:lnTo>
                <a:lnTo>
                  <a:pt x="109" y="117"/>
                </a:lnTo>
                <a:lnTo>
                  <a:pt x="109" y="118"/>
                </a:lnTo>
                <a:lnTo>
                  <a:pt x="109" y="119"/>
                </a:lnTo>
                <a:lnTo>
                  <a:pt x="109" y="120"/>
                </a:lnTo>
                <a:lnTo>
                  <a:pt x="109" y="121"/>
                </a:lnTo>
                <a:lnTo>
                  <a:pt x="109" y="122"/>
                </a:lnTo>
                <a:lnTo>
                  <a:pt x="110" y="123"/>
                </a:lnTo>
                <a:lnTo>
                  <a:pt x="110" y="124"/>
                </a:lnTo>
                <a:lnTo>
                  <a:pt x="111" y="125"/>
                </a:lnTo>
                <a:lnTo>
                  <a:pt x="112" y="125"/>
                </a:lnTo>
                <a:lnTo>
                  <a:pt x="114" y="126"/>
                </a:lnTo>
                <a:lnTo>
                  <a:pt x="115" y="126"/>
                </a:lnTo>
                <a:lnTo>
                  <a:pt x="116" y="126"/>
                </a:lnTo>
                <a:lnTo>
                  <a:pt x="117" y="126"/>
                </a:lnTo>
                <a:lnTo>
                  <a:pt x="118" y="125"/>
                </a:lnTo>
                <a:lnTo>
                  <a:pt x="119" y="124"/>
                </a:lnTo>
                <a:lnTo>
                  <a:pt x="119" y="123"/>
                </a:lnTo>
                <a:lnTo>
                  <a:pt x="120" y="123"/>
                </a:lnTo>
                <a:lnTo>
                  <a:pt x="120" y="123"/>
                </a:lnTo>
                <a:lnTo>
                  <a:pt x="120" y="122"/>
                </a:lnTo>
                <a:lnTo>
                  <a:pt x="122" y="121"/>
                </a:lnTo>
                <a:lnTo>
                  <a:pt x="122" y="120"/>
                </a:lnTo>
                <a:lnTo>
                  <a:pt x="123" y="117"/>
                </a:lnTo>
                <a:lnTo>
                  <a:pt x="123" y="115"/>
                </a:lnTo>
                <a:lnTo>
                  <a:pt x="124" y="112"/>
                </a:lnTo>
                <a:lnTo>
                  <a:pt x="124" y="111"/>
                </a:lnTo>
                <a:lnTo>
                  <a:pt x="125" y="109"/>
                </a:lnTo>
                <a:lnTo>
                  <a:pt x="127" y="106"/>
                </a:lnTo>
                <a:lnTo>
                  <a:pt x="128" y="104"/>
                </a:lnTo>
                <a:lnTo>
                  <a:pt x="129" y="104"/>
                </a:lnTo>
                <a:lnTo>
                  <a:pt x="131" y="104"/>
                </a:lnTo>
                <a:lnTo>
                  <a:pt x="133" y="106"/>
                </a:lnTo>
                <a:lnTo>
                  <a:pt x="136" y="107"/>
                </a:lnTo>
                <a:lnTo>
                  <a:pt x="138" y="108"/>
                </a:lnTo>
                <a:lnTo>
                  <a:pt x="141" y="110"/>
                </a:lnTo>
                <a:lnTo>
                  <a:pt x="145" y="111"/>
                </a:lnTo>
                <a:lnTo>
                  <a:pt x="148" y="111"/>
                </a:lnTo>
                <a:lnTo>
                  <a:pt x="151" y="112"/>
                </a:lnTo>
                <a:lnTo>
                  <a:pt x="155" y="111"/>
                </a:lnTo>
                <a:lnTo>
                  <a:pt x="156" y="111"/>
                </a:lnTo>
                <a:lnTo>
                  <a:pt x="156" y="112"/>
                </a:lnTo>
                <a:lnTo>
                  <a:pt x="158" y="112"/>
                </a:lnTo>
                <a:lnTo>
                  <a:pt x="158" y="112"/>
                </a:lnTo>
                <a:lnTo>
                  <a:pt x="159" y="112"/>
                </a:lnTo>
                <a:lnTo>
                  <a:pt x="159" y="112"/>
                </a:lnTo>
                <a:lnTo>
                  <a:pt x="160" y="112"/>
                </a:lnTo>
                <a:lnTo>
                  <a:pt x="160" y="112"/>
                </a:lnTo>
                <a:lnTo>
                  <a:pt x="162" y="112"/>
                </a:lnTo>
                <a:lnTo>
                  <a:pt x="163" y="112"/>
                </a:lnTo>
                <a:lnTo>
                  <a:pt x="165" y="113"/>
                </a:lnTo>
                <a:lnTo>
                  <a:pt x="168" y="114"/>
                </a:lnTo>
                <a:lnTo>
                  <a:pt x="169" y="115"/>
                </a:lnTo>
                <a:lnTo>
                  <a:pt x="171" y="115"/>
                </a:lnTo>
                <a:lnTo>
                  <a:pt x="173" y="115"/>
                </a:lnTo>
                <a:lnTo>
                  <a:pt x="174" y="115"/>
                </a:lnTo>
                <a:lnTo>
                  <a:pt x="177" y="115"/>
                </a:lnTo>
                <a:lnTo>
                  <a:pt x="177" y="114"/>
                </a:lnTo>
                <a:lnTo>
                  <a:pt x="177" y="112"/>
                </a:lnTo>
                <a:lnTo>
                  <a:pt x="177" y="112"/>
                </a:lnTo>
                <a:lnTo>
                  <a:pt x="177" y="111"/>
                </a:lnTo>
                <a:lnTo>
                  <a:pt x="177" y="109"/>
                </a:lnTo>
                <a:lnTo>
                  <a:pt x="178" y="108"/>
                </a:lnTo>
                <a:lnTo>
                  <a:pt x="179" y="106"/>
                </a:lnTo>
                <a:lnTo>
                  <a:pt x="181" y="105"/>
                </a:lnTo>
                <a:lnTo>
                  <a:pt x="181" y="104"/>
                </a:lnTo>
                <a:lnTo>
                  <a:pt x="184" y="104"/>
                </a:lnTo>
                <a:lnTo>
                  <a:pt x="186" y="104"/>
                </a:lnTo>
                <a:lnTo>
                  <a:pt x="189" y="104"/>
                </a:lnTo>
                <a:lnTo>
                  <a:pt x="191" y="105"/>
                </a:lnTo>
                <a:lnTo>
                  <a:pt x="193" y="106"/>
                </a:lnTo>
                <a:lnTo>
                  <a:pt x="195" y="107"/>
                </a:lnTo>
                <a:lnTo>
                  <a:pt x="198" y="108"/>
                </a:lnTo>
                <a:lnTo>
                  <a:pt x="199" y="108"/>
                </a:lnTo>
                <a:lnTo>
                  <a:pt x="200" y="108"/>
                </a:lnTo>
                <a:lnTo>
                  <a:pt x="201" y="108"/>
                </a:lnTo>
                <a:lnTo>
                  <a:pt x="202" y="108"/>
                </a:lnTo>
                <a:lnTo>
                  <a:pt x="203" y="108"/>
                </a:lnTo>
                <a:lnTo>
                  <a:pt x="204" y="108"/>
                </a:lnTo>
                <a:lnTo>
                  <a:pt x="205" y="108"/>
                </a:lnTo>
                <a:lnTo>
                  <a:pt x="207" y="107"/>
                </a:lnTo>
                <a:lnTo>
                  <a:pt x="207" y="106"/>
                </a:lnTo>
                <a:lnTo>
                  <a:pt x="208" y="106"/>
                </a:lnTo>
                <a:lnTo>
                  <a:pt x="209" y="105"/>
                </a:lnTo>
                <a:lnTo>
                  <a:pt x="209" y="104"/>
                </a:lnTo>
                <a:lnTo>
                  <a:pt x="210" y="104"/>
                </a:lnTo>
                <a:lnTo>
                  <a:pt x="210" y="104"/>
                </a:lnTo>
                <a:lnTo>
                  <a:pt x="212" y="103"/>
                </a:lnTo>
                <a:lnTo>
                  <a:pt x="213" y="102"/>
                </a:lnTo>
                <a:lnTo>
                  <a:pt x="213" y="102"/>
                </a:lnTo>
                <a:lnTo>
                  <a:pt x="213" y="101"/>
                </a:lnTo>
                <a:lnTo>
                  <a:pt x="212" y="102"/>
                </a:lnTo>
                <a:lnTo>
                  <a:pt x="210" y="102"/>
                </a:lnTo>
                <a:lnTo>
                  <a:pt x="209" y="102"/>
                </a:lnTo>
                <a:lnTo>
                  <a:pt x="208" y="102"/>
                </a:lnTo>
                <a:lnTo>
                  <a:pt x="207" y="102"/>
                </a:lnTo>
                <a:lnTo>
                  <a:pt x="207" y="101"/>
                </a:lnTo>
                <a:lnTo>
                  <a:pt x="205" y="100"/>
                </a:lnTo>
                <a:lnTo>
                  <a:pt x="204" y="100"/>
                </a:lnTo>
                <a:lnTo>
                  <a:pt x="204" y="99"/>
                </a:lnTo>
                <a:lnTo>
                  <a:pt x="204" y="99"/>
                </a:lnTo>
                <a:lnTo>
                  <a:pt x="203" y="98"/>
                </a:lnTo>
                <a:lnTo>
                  <a:pt x="202" y="97"/>
                </a:lnTo>
                <a:lnTo>
                  <a:pt x="201" y="96"/>
                </a:lnTo>
                <a:lnTo>
                  <a:pt x="200" y="96"/>
                </a:lnTo>
                <a:lnTo>
                  <a:pt x="199" y="95"/>
                </a:lnTo>
                <a:lnTo>
                  <a:pt x="196" y="94"/>
                </a:lnTo>
                <a:lnTo>
                  <a:pt x="196" y="93"/>
                </a:lnTo>
                <a:lnTo>
                  <a:pt x="195" y="91"/>
                </a:lnTo>
                <a:lnTo>
                  <a:pt x="194" y="91"/>
                </a:lnTo>
                <a:lnTo>
                  <a:pt x="193" y="91"/>
                </a:lnTo>
                <a:lnTo>
                  <a:pt x="191" y="90"/>
                </a:lnTo>
                <a:lnTo>
                  <a:pt x="191" y="90"/>
                </a:lnTo>
                <a:lnTo>
                  <a:pt x="190" y="90"/>
                </a:lnTo>
                <a:lnTo>
                  <a:pt x="189" y="90"/>
                </a:lnTo>
                <a:lnTo>
                  <a:pt x="186" y="90"/>
                </a:lnTo>
                <a:lnTo>
                  <a:pt x="185" y="91"/>
                </a:lnTo>
                <a:lnTo>
                  <a:pt x="184" y="91"/>
                </a:lnTo>
                <a:lnTo>
                  <a:pt x="182" y="91"/>
                </a:lnTo>
                <a:lnTo>
                  <a:pt x="181" y="93"/>
                </a:lnTo>
                <a:lnTo>
                  <a:pt x="181" y="93"/>
                </a:lnTo>
                <a:lnTo>
                  <a:pt x="179" y="94"/>
                </a:lnTo>
                <a:lnTo>
                  <a:pt x="177" y="94"/>
                </a:lnTo>
                <a:lnTo>
                  <a:pt x="176" y="95"/>
                </a:lnTo>
                <a:lnTo>
                  <a:pt x="174" y="95"/>
                </a:lnTo>
                <a:lnTo>
                  <a:pt x="173" y="94"/>
                </a:lnTo>
                <a:lnTo>
                  <a:pt x="172" y="93"/>
                </a:lnTo>
                <a:lnTo>
                  <a:pt x="171" y="93"/>
                </a:lnTo>
                <a:lnTo>
                  <a:pt x="171" y="92"/>
                </a:lnTo>
                <a:lnTo>
                  <a:pt x="171" y="91"/>
                </a:lnTo>
                <a:lnTo>
                  <a:pt x="172" y="91"/>
                </a:lnTo>
                <a:lnTo>
                  <a:pt x="173" y="90"/>
                </a:lnTo>
                <a:lnTo>
                  <a:pt x="174" y="90"/>
                </a:lnTo>
                <a:lnTo>
                  <a:pt x="176" y="89"/>
                </a:lnTo>
                <a:lnTo>
                  <a:pt x="177" y="88"/>
                </a:lnTo>
                <a:lnTo>
                  <a:pt x="177" y="88"/>
                </a:lnTo>
                <a:lnTo>
                  <a:pt x="177" y="88"/>
                </a:lnTo>
                <a:lnTo>
                  <a:pt x="178" y="87"/>
                </a:lnTo>
                <a:lnTo>
                  <a:pt x="177" y="88"/>
                </a:lnTo>
                <a:lnTo>
                  <a:pt x="176" y="88"/>
                </a:lnTo>
                <a:lnTo>
                  <a:pt x="176" y="87"/>
                </a:lnTo>
                <a:lnTo>
                  <a:pt x="174" y="87"/>
                </a:lnTo>
                <a:lnTo>
                  <a:pt x="173" y="87"/>
                </a:lnTo>
                <a:lnTo>
                  <a:pt x="173" y="86"/>
                </a:lnTo>
                <a:lnTo>
                  <a:pt x="172" y="86"/>
                </a:lnTo>
                <a:lnTo>
                  <a:pt x="171" y="86"/>
                </a:lnTo>
                <a:lnTo>
                  <a:pt x="170" y="86"/>
                </a:lnTo>
                <a:lnTo>
                  <a:pt x="169" y="86"/>
                </a:lnTo>
                <a:lnTo>
                  <a:pt x="168" y="86"/>
                </a:lnTo>
                <a:lnTo>
                  <a:pt x="168" y="86"/>
                </a:lnTo>
                <a:lnTo>
                  <a:pt x="168" y="85"/>
                </a:lnTo>
                <a:lnTo>
                  <a:pt x="168" y="84"/>
                </a:lnTo>
                <a:lnTo>
                  <a:pt x="169" y="84"/>
                </a:lnTo>
                <a:lnTo>
                  <a:pt x="170" y="82"/>
                </a:lnTo>
                <a:lnTo>
                  <a:pt x="171" y="82"/>
                </a:lnTo>
                <a:lnTo>
                  <a:pt x="172" y="81"/>
                </a:lnTo>
                <a:lnTo>
                  <a:pt x="173" y="80"/>
                </a:lnTo>
                <a:lnTo>
                  <a:pt x="176" y="80"/>
                </a:lnTo>
                <a:lnTo>
                  <a:pt x="177" y="80"/>
                </a:lnTo>
                <a:lnTo>
                  <a:pt x="179" y="79"/>
                </a:lnTo>
                <a:lnTo>
                  <a:pt x="181" y="79"/>
                </a:lnTo>
                <a:lnTo>
                  <a:pt x="181" y="78"/>
                </a:lnTo>
                <a:lnTo>
                  <a:pt x="182" y="78"/>
                </a:lnTo>
                <a:lnTo>
                  <a:pt x="184" y="78"/>
                </a:lnTo>
                <a:lnTo>
                  <a:pt x="185" y="78"/>
                </a:lnTo>
                <a:lnTo>
                  <a:pt x="186" y="78"/>
                </a:lnTo>
                <a:lnTo>
                  <a:pt x="187" y="78"/>
                </a:lnTo>
                <a:lnTo>
                  <a:pt x="189" y="77"/>
                </a:lnTo>
                <a:lnTo>
                  <a:pt x="189" y="76"/>
                </a:lnTo>
                <a:lnTo>
                  <a:pt x="189" y="75"/>
                </a:lnTo>
                <a:lnTo>
                  <a:pt x="189" y="74"/>
                </a:lnTo>
                <a:lnTo>
                  <a:pt x="190" y="74"/>
                </a:lnTo>
                <a:lnTo>
                  <a:pt x="190" y="73"/>
                </a:lnTo>
                <a:lnTo>
                  <a:pt x="191" y="73"/>
                </a:lnTo>
                <a:lnTo>
                  <a:pt x="193" y="72"/>
                </a:lnTo>
                <a:lnTo>
                  <a:pt x="195" y="72"/>
                </a:lnTo>
                <a:lnTo>
                  <a:pt x="198" y="72"/>
                </a:lnTo>
                <a:lnTo>
                  <a:pt x="200" y="71"/>
                </a:lnTo>
                <a:lnTo>
                  <a:pt x="201" y="70"/>
                </a:lnTo>
                <a:lnTo>
                  <a:pt x="202" y="69"/>
                </a:lnTo>
                <a:lnTo>
                  <a:pt x="203" y="67"/>
                </a:lnTo>
                <a:lnTo>
                  <a:pt x="203" y="66"/>
                </a:lnTo>
                <a:lnTo>
                  <a:pt x="204" y="66"/>
                </a:lnTo>
                <a:lnTo>
                  <a:pt x="204" y="64"/>
                </a:lnTo>
                <a:lnTo>
                  <a:pt x="204" y="64"/>
                </a:lnTo>
                <a:lnTo>
                  <a:pt x="204" y="63"/>
                </a:lnTo>
                <a:lnTo>
                  <a:pt x="204" y="62"/>
                </a:lnTo>
                <a:lnTo>
                  <a:pt x="205" y="61"/>
                </a:lnTo>
                <a:lnTo>
                  <a:pt x="205" y="60"/>
                </a:lnTo>
                <a:lnTo>
                  <a:pt x="207" y="59"/>
                </a:lnTo>
                <a:lnTo>
                  <a:pt x="207" y="58"/>
                </a:lnTo>
                <a:lnTo>
                  <a:pt x="208" y="57"/>
                </a:lnTo>
                <a:lnTo>
                  <a:pt x="208" y="57"/>
                </a:lnTo>
                <a:lnTo>
                  <a:pt x="209" y="56"/>
                </a:lnTo>
                <a:lnTo>
                  <a:pt x="210" y="56"/>
                </a:lnTo>
                <a:lnTo>
                  <a:pt x="210" y="56"/>
                </a:lnTo>
                <a:lnTo>
                  <a:pt x="212" y="55"/>
                </a:lnTo>
                <a:lnTo>
                  <a:pt x="212" y="54"/>
                </a:lnTo>
                <a:lnTo>
                  <a:pt x="212" y="53"/>
                </a:lnTo>
                <a:lnTo>
                  <a:pt x="212" y="52"/>
                </a:lnTo>
                <a:lnTo>
                  <a:pt x="212" y="51"/>
                </a:lnTo>
                <a:lnTo>
                  <a:pt x="212" y="50"/>
                </a:lnTo>
                <a:lnTo>
                  <a:pt x="210" y="49"/>
                </a:lnTo>
                <a:lnTo>
                  <a:pt x="209" y="49"/>
                </a:lnTo>
                <a:lnTo>
                  <a:pt x="209" y="50"/>
                </a:lnTo>
                <a:lnTo>
                  <a:pt x="208" y="51"/>
                </a:lnTo>
                <a:lnTo>
                  <a:pt x="208" y="51"/>
                </a:lnTo>
                <a:lnTo>
                  <a:pt x="207" y="52"/>
                </a:lnTo>
                <a:lnTo>
                  <a:pt x="207" y="51"/>
                </a:lnTo>
                <a:lnTo>
                  <a:pt x="205" y="51"/>
                </a:lnTo>
                <a:lnTo>
                  <a:pt x="205" y="51"/>
                </a:lnTo>
                <a:lnTo>
                  <a:pt x="204" y="50"/>
                </a:lnTo>
                <a:lnTo>
                  <a:pt x="203" y="49"/>
                </a:lnTo>
                <a:lnTo>
                  <a:pt x="203" y="48"/>
                </a:lnTo>
                <a:lnTo>
                  <a:pt x="203" y="48"/>
                </a:lnTo>
                <a:lnTo>
                  <a:pt x="202" y="47"/>
                </a:lnTo>
                <a:lnTo>
                  <a:pt x="203" y="45"/>
                </a:lnTo>
                <a:lnTo>
                  <a:pt x="203" y="45"/>
                </a:lnTo>
                <a:lnTo>
                  <a:pt x="203" y="43"/>
                </a:lnTo>
                <a:lnTo>
                  <a:pt x="204" y="42"/>
                </a:lnTo>
                <a:lnTo>
                  <a:pt x="207" y="40"/>
                </a:lnTo>
                <a:lnTo>
                  <a:pt x="208" y="39"/>
                </a:lnTo>
                <a:lnTo>
                  <a:pt x="209" y="37"/>
                </a:lnTo>
                <a:lnTo>
                  <a:pt x="210" y="35"/>
                </a:lnTo>
                <a:lnTo>
                  <a:pt x="212" y="33"/>
                </a:lnTo>
                <a:lnTo>
                  <a:pt x="212" y="31"/>
                </a:lnTo>
                <a:lnTo>
                  <a:pt x="212" y="29"/>
                </a:lnTo>
                <a:lnTo>
                  <a:pt x="210" y="27"/>
                </a:lnTo>
                <a:lnTo>
                  <a:pt x="208" y="26"/>
                </a:lnTo>
                <a:lnTo>
                  <a:pt x="207" y="24"/>
                </a:lnTo>
                <a:lnTo>
                  <a:pt x="205" y="24"/>
                </a:lnTo>
                <a:lnTo>
                  <a:pt x="203" y="23"/>
                </a:lnTo>
                <a:lnTo>
                  <a:pt x="202" y="23"/>
                </a:lnTo>
                <a:lnTo>
                  <a:pt x="200" y="22"/>
                </a:lnTo>
                <a:lnTo>
                  <a:pt x="199" y="21"/>
                </a:lnTo>
                <a:lnTo>
                  <a:pt x="196" y="20"/>
                </a:lnTo>
                <a:lnTo>
                  <a:pt x="195" y="20"/>
                </a:lnTo>
                <a:lnTo>
                  <a:pt x="194" y="20"/>
                </a:lnTo>
                <a:lnTo>
                  <a:pt x="193" y="20"/>
                </a:lnTo>
                <a:lnTo>
                  <a:pt x="191" y="21"/>
                </a:lnTo>
                <a:lnTo>
                  <a:pt x="191" y="22"/>
                </a:lnTo>
                <a:lnTo>
                  <a:pt x="190" y="22"/>
                </a:lnTo>
                <a:lnTo>
                  <a:pt x="190" y="23"/>
                </a:lnTo>
                <a:lnTo>
                  <a:pt x="189" y="23"/>
                </a:lnTo>
                <a:lnTo>
                  <a:pt x="189" y="24"/>
                </a:lnTo>
                <a:lnTo>
                  <a:pt x="187" y="24"/>
                </a:lnTo>
                <a:lnTo>
                  <a:pt x="187" y="25"/>
                </a:lnTo>
                <a:lnTo>
                  <a:pt x="186" y="25"/>
                </a:lnTo>
                <a:lnTo>
                  <a:pt x="186" y="26"/>
                </a:lnTo>
                <a:lnTo>
                  <a:pt x="186" y="27"/>
                </a:lnTo>
                <a:lnTo>
                  <a:pt x="186" y="27"/>
                </a:lnTo>
                <a:lnTo>
                  <a:pt x="187" y="28"/>
                </a:lnTo>
                <a:lnTo>
                  <a:pt x="189" y="29"/>
                </a:lnTo>
                <a:lnTo>
                  <a:pt x="191" y="30"/>
                </a:lnTo>
                <a:lnTo>
                  <a:pt x="191" y="31"/>
                </a:lnTo>
                <a:lnTo>
                  <a:pt x="193" y="32"/>
                </a:lnTo>
                <a:lnTo>
                  <a:pt x="195" y="32"/>
                </a:lnTo>
                <a:lnTo>
                  <a:pt x="195" y="32"/>
                </a:lnTo>
                <a:lnTo>
                  <a:pt x="195" y="33"/>
                </a:lnTo>
                <a:lnTo>
                  <a:pt x="194" y="34"/>
                </a:lnTo>
                <a:lnTo>
                  <a:pt x="193" y="35"/>
                </a:lnTo>
                <a:lnTo>
                  <a:pt x="191" y="36"/>
                </a:lnTo>
                <a:lnTo>
                  <a:pt x="190" y="38"/>
                </a:lnTo>
                <a:lnTo>
                  <a:pt x="189" y="39"/>
                </a:lnTo>
                <a:lnTo>
                  <a:pt x="186" y="40"/>
                </a:lnTo>
                <a:lnTo>
                  <a:pt x="186" y="41"/>
                </a:lnTo>
                <a:lnTo>
                  <a:pt x="185" y="43"/>
                </a:lnTo>
                <a:lnTo>
                  <a:pt x="184" y="44"/>
                </a:lnTo>
                <a:lnTo>
                  <a:pt x="184" y="45"/>
                </a:lnTo>
                <a:lnTo>
                  <a:pt x="184" y="47"/>
                </a:lnTo>
                <a:lnTo>
                  <a:pt x="184" y="48"/>
                </a:lnTo>
                <a:lnTo>
                  <a:pt x="184" y="48"/>
                </a:lnTo>
                <a:lnTo>
                  <a:pt x="185" y="49"/>
                </a:lnTo>
                <a:lnTo>
                  <a:pt x="185" y="50"/>
                </a:lnTo>
                <a:lnTo>
                  <a:pt x="186" y="51"/>
                </a:lnTo>
                <a:lnTo>
                  <a:pt x="187" y="52"/>
                </a:lnTo>
                <a:lnTo>
                  <a:pt x="187" y="53"/>
                </a:lnTo>
                <a:lnTo>
                  <a:pt x="189" y="54"/>
                </a:lnTo>
                <a:lnTo>
                  <a:pt x="189" y="56"/>
                </a:lnTo>
                <a:lnTo>
                  <a:pt x="190" y="56"/>
                </a:lnTo>
                <a:lnTo>
                  <a:pt x="190" y="58"/>
                </a:lnTo>
                <a:lnTo>
                  <a:pt x="190" y="60"/>
                </a:lnTo>
                <a:lnTo>
                  <a:pt x="190" y="61"/>
                </a:lnTo>
                <a:lnTo>
                  <a:pt x="190" y="62"/>
                </a:lnTo>
                <a:lnTo>
                  <a:pt x="190" y="62"/>
                </a:lnTo>
                <a:lnTo>
                  <a:pt x="189" y="63"/>
                </a:lnTo>
                <a:lnTo>
                  <a:pt x="187" y="64"/>
                </a:lnTo>
                <a:lnTo>
                  <a:pt x="186" y="64"/>
                </a:lnTo>
                <a:lnTo>
                  <a:pt x="186" y="64"/>
                </a:lnTo>
                <a:lnTo>
                  <a:pt x="185" y="64"/>
                </a:lnTo>
                <a:lnTo>
                  <a:pt x="184" y="64"/>
                </a:lnTo>
                <a:lnTo>
                  <a:pt x="184" y="64"/>
                </a:lnTo>
                <a:lnTo>
                  <a:pt x="182" y="64"/>
                </a:lnTo>
                <a:lnTo>
                  <a:pt x="181" y="64"/>
                </a:lnTo>
                <a:lnTo>
                  <a:pt x="179" y="64"/>
                </a:lnTo>
                <a:lnTo>
                  <a:pt x="178" y="64"/>
                </a:lnTo>
                <a:lnTo>
                  <a:pt x="177" y="64"/>
                </a:lnTo>
                <a:lnTo>
                  <a:pt x="174" y="64"/>
                </a:lnTo>
                <a:lnTo>
                  <a:pt x="173" y="64"/>
                </a:lnTo>
                <a:lnTo>
                  <a:pt x="171" y="63"/>
                </a:lnTo>
                <a:lnTo>
                  <a:pt x="170" y="63"/>
                </a:lnTo>
                <a:lnTo>
                  <a:pt x="170" y="64"/>
                </a:lnTo>
                <a:lnTo>
                  <a:pt x="170" y="65"/>
                </a:lnTo>
                <a:lnTo>
                  <a:pt x="169" y="66"/>
                </a:lnTo>
                <a:lnTo>
                  <a:pt x="169" y="67"/>
                </a:lnTo>
                <a:lnTo>
                  <a:pt x="167" y="68"/>
                </a:lnTo>
                <a:lnTo>
                  <a:pt x="167" y="69"/>
                </a:lnTo>
                <a:lnTo>
                  <a:pt x="164" y="69"/>
                </a:lnTo>
                <a:lnTo>
                  <a:pt x="163" y="69"/>
                </a:lnTo>
                <a:lnTo>
                  <a:pt x="162" y="69"/>
                </a:lnTo>
                <a:lnTo>
                  <a:pt x="160" y="69"/>
                </a:lnTo>
                <a:lnTo>
                  <a:pt x="159" y="68"/>
                </a:lnTo>
                <a:lnTo>
                  <a:pt x="159" y="68"/>
                </a:lnTo>
                <a:lnTo>
                  <a:pt x="159" y="67"/>
                </a:lnTo>
                <a:lnTo>
                  <a:pt x="158" y="67"/>
                </a:lnTo>
                <a:lnTo>
                  <a:pt x="156" y="66"/>
                </a:lnTo>
                <a:lnTo>
                  <a:pt x="156" y="66"/>
                </a:lnTo>
                <a:lnTo>
                  <a:pt x="155" y="66"/>
                </a:lnTo>
                <a:lnTo>
                  <a:pt x="154" y="65"/>
                </a:lnTo>
                <a:lnTo>
                  <a:pt x="153" y="64"/>
                </a:lnTo>
                <a:lnTo>
                  <a:pt x="151" y="64"/>
                </a:lnTo>
                <a:lnTo>
                  <a:pt x="150" y="64"/>
                </a:lnTo>
                <a:lnTo>
                  <a:pt x="149" y="64"/>
                </a:lnTo>
                <a:lnTo>
                  <a:pt x="148" y="64"/>
                </a:lnTo>
                <a:lnTo>
                  <a:pt x="148" y="65"/>
                </a:lnTo>
                <a:lnTo>
                  <a:pt x="147" y="65"/>
                </a:lnTo>
                <a:lnTo>
                  <a:pt x="146" y="66"/>
                </a:lnTo>
                <a:lnTo>
                  <a:pt x="145" y="66"/>
                </a:lnTo>
                <a:lnTo>
                  <a:pt x="143" y="67"/>
                </a:lnTo>
                <a:lnTo>
                  <a:pt x="142" y="67"/>
                </a:lnTo>
                <a:lnTo>
                  <a:pt x="141" y="67"/>
                </a:lnTo>
                <a:lnTo>
                  <a:pt x="138" y="66"/>
                </a:lnTo>
                <a:lnTo>
                  <a:pt x="137" y="65"/>
                </a:lnTo>
                <a:lnTo>
                  <a:pt x="134" y="65"/>
                </a:lnTo>
                <a:lnTo>
                  <a:pt x="132" y="64"/>
                </a:lnTo>
                <a:lnTo>
                  <a:pt x="131" y="64"/>
                </a:lnTo>
                <a:lnTo>
                  <a:pt x="128" y="63"/>
                </a:lnTo>
                <a:lnTo>
                  <a:pt x="127" y="63"/>
                </a:lnTo>
                <a:lnTo>
                  <a:pt x="125" y="62"/>
                </a:lnTo>
                <a:lnTo>
                  <a:pt x="123" y="62"/>
                </a:lnTo>
                <a:lnTo>
                  <a:pt x="120" y="62"/>
                </a:lnTo>
                <a:lnTo>
                  <a:pt x="119" y="62"/>
                </a:lnTo>
                <a:lnTo>
                  <a:pt x="117" y="62"/>
                </a:lnTo>
                <a:lnTo>
                  <a:pt x="116" y="62"/>
                </a:lnTo>
                <a:lnTo>
                  <a:pt x="115" y="62"/>
                </a:lnTo>
                <a:lnTo>
                  <a:pt x="112" y="62"/>
                </a:lnTo>
                <a:lnTo>
                  <a:pt x="111" y="61"/>
                </a:lnTo>
                <a:lnTo>
                  <a:pt x="110" y="61"/>
                </a:lnTo>
                <a:lnTo>
                  <a:pt x="110" y="60"/>
                </a:lnTo>
                <a:lnTo>
                  <a:pt x="109" y="60"/>
                </a:lnTo>
                <a:lnTo>
                  <a:pt x="109" y="58"/>
                </a:lnTo>
                <a:lnTo>
                  <a:pt x="109" y="57"/>
                </a:lnTo>
                <a:lnTo>
                  <a:pt x="109" y="56"/>
                </a:lnTo>
                <a:lnTo>
                  <a:pt x="109" y="56"/>
                </a:lnTo>
                <a:lnTo>
                  <a:pt x="109" y="55"/>
                </a:lnTo>
                <a:lnTo>
                  <a:pt x="110" y="54"/>
                </a:lnTo>
                <a:lnTo>
                  <a:pt x="111" y="53"/>
                </a:lnTo>
                <a:lnTo>
                  <a:pt x="112" y="53"/>
                </a:lnTo>
                <a:lnTo>
                  <a:pt x="114" y="53"/>
                </a:lnTo>
                <a:lnTo>
                  <a:pt x="117" y="54"/>
                </a:lnTo>
                <a:lnTo>
                  <a:pt x="120" y="55"/>
                </a:lnTo>
                <a:lnTo>
                  <a:pt x="123" y="56"/>
                </a:lnTo>
                <a:lnTo>
                  <a:pt x="127" y="56"/>
                </a:lnTo>
                <a:lnTo>
                  <a:pt x="129" y="56"/>
                </a:lnTo>
                <a:lnTo>
                  <a:pt x="133" y="56"/>
                </a:lnTo>
                <a:lnTo>
                  <a:pt x="136" y="56"/>
                </a:lnTo>
                <a:lnTo>
                  <a:pt x="138" y="56"/>
                </a:lnTo>
                <a:lnTo>
                  <a:pt x="141" y="55"/>
                </a:lnTo>
                <a:lnTo>
                  <a:pt x="142" y="54"/>
                </a:lnTo>
                <a:lnTo>
                  <a:pt x="143" y="53"/>
                </a:lnTo>
                <a:lnTo>
                  <a:pt x="145" y="51"/>
                </a:lnTo>
                <a:lnTo>
                  <a:pt x="146" y="50"/>
                </a:lnTo>
                <a:lnTo>
                  <a:pt x="147" y="48"/>
                </a:lnTo>
                <a:lnTo>
                  <a:pt x="148" y="48"/>
                </a:lnTo>
                <a:lnTo>
                  <a:pt x="149" y="46"/>
                </a:lnTo>
                <a:lnTo>
                  <a:pt x="150" y="45"/>
                </a:lnTo>
                <a:lnTo>
                  <a:pt x="151" y="45"/>
                </a:lnTo>
                <a:lnTo>
                  <a:pt x="153" y="45"/>
                </a:lnTo>
                <a:lnTo>
                  <a:pt x="153" y="44"/>
                </a:lnTo>
                <a:lnTo>
                  <a:pt x="154" y="43"/>
                </a:lnTo>
                <a:lnTo>
                  <a:pt x="154" y="42"/>
                </a:lnTo>
                <a:lnTo>
                  <a:pt x="154" y="42"/>
                </a:lnTo>
                <a:lnTo>
                  <a:pt x="154" y="41"/>
                </a:lnTo>
                <a:lnTo>
                  <a:pt x="154" y="40"/>
                </a:lnTo>
                <a:lnTo>
                  <a:pt x="153" y="40"/>
                </a:lnTo>
                <a:lnTo>
                  <a:pt x="153" y="40"/>
                </a:lnTo>
                <a:lnTo>
                  <a:pt x="153" y="39"/>
                </a:lnTo>
                <a:lnTo>
                  <a:pt x="153" y="38"/>
                </a:lnTo>
                <a:lnTo>
                  <a:pt x="151" y="38"/>
                </a:lnTo>
                <a:lnTo>
                  <a:pt x="151" y="37"/>
                </a:lnTo>
                <a:lnTo>
                  <a:pt x="150" y="37"/>
                </a:lnTo>
                <a:lnTo>
                  <a:pt x="150" y="36"/>
                </a:lnTo>
                <a:lnTo>
                  <a:pt x="149" y="36"/>
                </a:lnTo>
                <a:lnTo>
                  <a:pt x="149" y="35"/>
                </a:lnTo>
                <a:lnTo>
                  <a:pt x="149" y="33"/>
                </a:lnTo>
                <a:lnTo>
                  <a:pt x="148" y="32"/>
                </a:lnTo>
                <a:lnTo>
                  <a:pt x="146" y="30"/>
                </a:lnTo>
                <a:lnTo>
                  <a:pt x="145" y="29"/>
                </a:lnTo>
                <a:lnTo>
                  <a:pt x="142" y="27"/>
                </a:lnTo>
                <a:lnTo>
                  <a:pt x="141" y="25"/>
                </a:lnTo>
                <a:lnTo>
                  <a:pt x="138" y="24"/>
                </a:lnTo>
                <a:lnTo>
                  <a:pt x="137" y="23"/>
                </a:lnTo>
                <a:lnTo>
                  <a:pt x="137" y="23"/>
                </a:lnTo>
                <a:lnTo>
                  <a:pt x="136" y="23"/>
                </a:lnTo>
                <a:lnTo>
                  <a:pt x="134" y="23"/>
                </a:lnTo>
                <a:lnTo>
                  <a:pt x="133" y="23"/>
                </a:lnTo>
                <a:lnTo>
                  <a:pt x="132" y="23"/>
                </a:lnTo>
                <a:lnTo>
                  <a:pt x="131" y="24"/>
                </a:lnTo>
                <a:lnTo>
                  <a:pt x="129" y="24"/>
                </a:lnTo>
                <a:lnTo>
                  <a:pt x="128" y="24"/>
                </a:lnTo>
                <a:lnTo>
                  <a:pt x="127" y="24"/>
                </a:lnTo>
                <a:lnTo>
                  <a:pt x="127" y="24"/>
                </a:lnTo>
                <a:lnTo>
                  <a:pt x="125" y="24"/>
                </a:lnTo>
                <a:lnTo>
                  <a:pt x="124" y="24"/>
                </a:lnTo>
                <a:lnTo>
                  <a:pt x="124" y="24"/>
                </a:lnTo>
                <a:lnTo>
                  <a:pt x="123" y="24"/>
                </a:lnTo>
                <a:lnTo>
                  <a:pt x="122" y="24"/>
                </a:lnTo>
                <a:lnTo>
                  <a:pt x="122" y="24"/>
                </a:lnTo>
                <a:lnTo>
                  <a:pt x="120" y="24"/>
                </a:lnTo>
                <a:lnTo>
                  <a:pt x="118" y="23"/>
                </a:lnTo>
                <a:lnTo>
                  <a:pt x="117" y="23"/>
                </a:lnTo>
                <a:lnTo>
                  <a:pt x="116" y="22"/>
                </a:lnTo>
                <a:lnTo>
                  <a:pt x="115" y="20"/>
                </a:lnTo>
                <a:lnTo>
                  <a:pt x="115" y="20"/>
                </a:lnTo>
                <a:lnTo>
                  <a:pt x="114" y="18"/>
                </a:lnTo>
                <a:lnTo>
                  <a:pt x="112" y="17"/>
                </a:lnTo>
                <a:lnTo>
                  <a:pt x="111" y="16"/>
                </a:lnTo>
                <a:lnTo>
                  <a:pt x="110" y="16"/>
                </a:lnTo>
                <a:lnTo>
                  <a:pt x="109" y="16"/>
                </a:lnTo>
                <a:lnTo>
                  <a:pt x="107" y="16"/>
                </a:lnTo>
                <a:lnTo>
                  <a:pt x="107" y="17"/>
                </a:lnTo>
                <a:lnTo>
                  <a:pt x="106" y="19"/>
                </a:lnTo>
                <a:lnTo>
                  <a:pt x="106" y="22"/>
                </a:lnTo>
                <a:lnTo>
                  <a:pt x="105" y="24"/>
                </a:lnTo>
                <a:lnTo>
                  <a:pt x="105" y="26"/>
                </a:lnTo>
                <a:lnTo>
                  <a:pt x="105" y="29"/>
                </a:lnTo>
                <a:lnTo>
                  <a:pt x="106" y="31"/>
                </a:lnTo>
                <a:lnTo>
                  <a:pt x="107" y="32"/>
                </a:lnTo>
                <a:lnTo>
                  <a:pt x="111" y="34"/>
                </a:lnTo>
                <a:lnTo>
                  <a:pt x="112" y="35"/>
                </a:lnTo>
                <a:lnTo>
                  <a:pt x="115" y="35"/>
                </a:lnTo>
                <a:lnTo>
                  <a:pt x="116" y="36"/>
                </a:lnTo>
                <a:lnTo>
                  <a:pt x="118" y="36"/>
                </a:lnTo>
                <a:lnTo>
                  <a:pt x="120" y="36"/>
                </a:lnTo>
                <a:lnTo>
                  <a:pt x="122" y="36"/>
                </a:lnTo>
                <a:lnTo>
                  <a:pt x="124" y="37"/>
                </a:lnTo>
                <a:lnTo>
                  <a:pt x="127" y="37"/>
                </a:lnTo>
                <a:lnTo>
                  <a:pt x="127" y="38"/>
                </a:lnTo>
                <a:lnTo>
                  <a:pt x="128" y="38"/>
                </a:lnTo>
                <a:lnTo>
                  <a:pt x="128" y="39"/>
                </a:lnTo>
                <a:lnTo>
                  <a:pt x="128" y="40"/>
                </a:lnTo>
                <a:lnTo>
                  <a:pt x="129" y="40"/>
                </a:lnTo>
                <a:lnTo>
                  <a:pt x="129" y="40"/>
                </a:lnTo>
                <a:lnTo>
                  <a:pt x="128" y="40"/>
                </a:lnTo>
                <a:lnTo>
                  <a:pt x="125" y="41"/>
                </a:lnTo>
                <a:lnTo>
                  <a:pt x="122" y="41"/>
                </a:lnTo>
                <a:lnTo>
                  <a:pt x="118" y="40"/>
                </a:lnTo>
                <a:lnTo>
                  <a:pt x="115" y="40"/>
                </a:lnTo>
                <a:lnTo>
                  <a:pt x="111" y="39"/>
                </a:lnTo>
                <a:lnTo>
                  <a:pt x="107" y="37"/>
                </a:lnTo>
                <a:lnTo>
                  <a:pt x="106" y="36"/>
                </a:lnTo>
                <a:lnTo>
                  <a:pt x="102" y="35"/>
                </a:lnTo>
                <a:lnTo>
                  <a:pt x="101" y="35"/>
                </a:lnTo>
                <a:lnTo>
                  <a:pt x="100" y="35"/>
                </a:lnTo>
                <a:lnTo>
                  <a:pt x="98" y="34"/>
                </a:lnTo>
                <a:lnTo>
                  <a:pt x="97" y="33"/>
                </a:lnTo>
                <a:lnTo>
                  <a:pt x="97" y="33"/>
                </a:lnTo>
                <a:lnTo>
                  <a:pt x="96" y="32"/>
                </a:lnTo>
                <a:lnTo>
                  <a:pt x="95" y="32"/>
                </a:lnTo>
                <a:lnTo>
                  <a:pt x="95" y="32"/>
                </a:lnTo>
                <a:lnTo>
                  <a:pt x="94" y="31"/>
                </a:lnTo>
                <a:lnTo>
                  <a:pt x="93" y="32"/>
                </a:lnTo>
                <a:lnTo>
                  <a:pt x="93" y="32"/>
                </a:lnTo>
                <a:lnTo>
                  <a:pt x="92" y="32"/>
                </a:lnTo>
                <a:lnTo>
                  <a:pt x="90" y="32"/>
                </a:lnTo>
                <a:lnTo>
                  <a:pt x="90" y="33"/>
                </a:lnTo>
                <a:lnTo>
                  <a:pt x="90" y="33"/>
                </a:lnTo>
                <a:lnTo>
                  <a:pt x="90" y="34"/>
                </a:lnTo>
                <a:lnTo>
                  <a:pt x="90" y="35"/>
                </a:lnTo>
                <a:lnTo>
                  <a:pt x="89" y="35"/>
                </a:lnTo>
                <a:lnTo>
                  <a:pt x="89" y="36"/>
                </a:lnTo>
                <a:lnTo>
                  <a:pt x="88" y="36"/>
                </a:lnTo>
                <a:lnTo>
                  <a:pt x="88" y="37"/>
                </a:lnTo>
                <a:lnTo>
                  <a:pt x="87" y="37"/>
                </a:lnTo>
                <a:lnTo>
                  <a:pt x="87" y="38"/>
                </a:lnTo>
                <a:lnTo>
                  <a:pt x="85" y="38"/>
                </a:lnTo>
                <a:lnTo>
                  <a:pt x="84" y="38"/>
                </a:lnTo>
                <a:lnTo>
                  <a:pt x="83" y="38"/>
                </a:lnTo>
                <a:lnTo>
                  <a:pt x="81" y="38"/>
                </a:lnTo>
                <a:lnTo>
                  <a:pt x="80" y="37"/>
                </a:lnTo>
                <a:lnTo>
                  <a:pt x="79" y="37"/>
                </a:lnTo>
                <a:lnTo>
                  <a:pt x="76" y="37"/>
                </a:lnTo>
                <a:lnTo>
                  <a:pt x="75" y="37"/>
                </a:lnTo>
                <a:lnTo>
                  <a:pt x="74" y="37"/>
                </a:lnTo>
                <a:lnTo>
                  <a:pt x="74" y="37"/>
                </a:lnTo>
                <a:lnTo>
                  <a:pt x="72" y="37"/>
                </a:lnTo>
                <a:lnTo>
                  <a:pt x="72" y="36"/>
                </a:lnTo>
                <a:lnTo>
                  <a:pt x="72" y="36"/>
                </a:lnTo>
                <a:lnTo>
                  <a:pt x="72" y="35"/>
                </a:lnTo>
                <a:lnTo>
                  <a:pt x="72" y="34"/>
                </a:lnTo>
                <a:lnTo>
                  <a:pt x="72" y="33"/>
                </a:lnTo>
                <a:lnTo>
                  <a:pt x="74" y="33"/>
                </a:lnTo>
                <a:lnTo>
                  <a:pt x="74" y="33"/>
                </a:lnTo>
                <a:lnTo>
                  <a:pt x="74" y="33"/>
                </a:lnTo>
                <a:lnTo>
                  <a:pt x="74" y="32"/>
                </a:lnTo>
                <a:lnTo>
                  <a:pt x="75" y="31"/>
                </a:lnTo>
                <a:lnTo>
                  <a:pt x="75" y="30"/>
                </a:lnTo>
                <a:lnTo>
                  <a:pt x="74" y="28"/>
                </a:lnTo>
                <a:lnTo>
                  <a:pt x="74" y="27"/>
                </a:lnTo>
                <a:lnTo>
                  <a:pt x="74" y="25"/>
                </a:lnTo>
                <a:lnTo>
                  <a:pt x="74" y="24"/>
                </a:lnTo>
                <a:lnTo>
                  <a:pt x="72" y="23"/>
                </a:lnTo>
                <a:lnTo>
                  <a:pt x="71" y="22"/>
                </a:lnTo>
                <a:lnTo>
                  <a:pt x="71" y="21"/>
                </a:lnTo>
                <a:lnTo>
                  <a:pt x="71" y="20"/>
                </a:lnTo>
                <a:lnTo>
                  <a:pt x="71" y="19"/>
                </a:lnTo>
                <a:lnTo>
                  <a:pt x="71" y="18"/>
                </a:lnTo>
                <a:lnTo>
                  <a:pt x="72" y="18"/>
                </a:lnTo>
                <a:lnTo>
                  <a:pt x="72" y="17"/>
                </a:lnTo>
                <a:lnTo>
                  <a:pt x="74" y="16"/>
                </a:lnTo>
                <a:lnTo>
                  <a:pt x="74" y="16"/>
                </a:lnTo>
                <a:lnTo>
                  <a:pt x="76" y="16"/>
                </a:lnTo>
                <a:lnTo>
                  <a:pt x="78" y="16"/>
                </a:lnTo>
                <a:lnTo>
                  <a:pt x="79" y="16"/>
                </a:lnTo>
                <a:lnTo>
                  <a:pt x="80" y="16"/>
                </a:lnTo>
                <a:lnTo>
                  <a:pt x="80" y="14"/>
                </a:lnTo>
                <a:lnTo>
                  <a:pt x="81" y="14"/>
                </a:lnTo>
                <a:lnTo>
                  <a:pt x="80" y="12"/>
                </a:lnTo>
                <a:lnTo>
                  <a:pt x="80" y="11"/>
                </a:lnTo>
                <a:lnTo>
                  <a:pt x="80" y="9"/>
                </a:lnTo>
                <a:lnTo>
                  <a:pt x="79" y="8"/>
                </a:lnTo>
                <a:lnTo>
                  <a:pt x="78" y="8"/>
                </a:lnTo>
                <a:lnTo>
                  <a:pt x="76" y="7"/>
                </a:lnTo>
                <a:lnTo>
                  <a:pt x="75" y="5"/>
                </a:lnTo>
                <a:lnTo>
                  <a:pt x="74" y="4"/>
                </a:lnTo>
              </a:path>
            </a:pathLst>
          </a:custGeom>
          <a:solidFill>
            <a:srgbClr val="00FF00"/>
          </a:solidFill>
          <a:ln w="25400" cap="rnd" cmpd="sng">
            <a:solidFill>
              <a:srgbClr val="00FF00"/>
            </a:solidFill>
            <a:prstDash val="solid"/>
            <a:round/>
            <a:headEnd/>
            <a:tailEnd/>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43" name="Freeform 1031"/>
          <p:cNvSpPr>
            <a:spLocks/>
          </p:cNvSpPr>
          <p:nvPr/>
        </p:nvSpPr>
        <p:spPr bwMode="ltGray">
          <a:xfrm>
            <a:off x="2095500" y="2534529"/>
            <a:ext cx="26988" cy="74612"/>
          </a:xfrm>
          <a:custGeom>
            <a:avLst/>
            <a:gdLst/>
            <a:ahLst/>
            <a:cxnLst>
              <a:cxn ang="0">
                <a:pos x="0" y="43"/>
              </a:cxn>
              <a:cxn ang="0">
                <a:pos x="2" y="37"/>
              </a:cxn>
              <a:cxn ang="0">
                <a:pos x="6" y="32"/>
              </a:cxn>
              <a:cxn ang="0">
                <a:pos x="2" y="26"/>
              </a:cxn>
              <a:cxn ang="0">
                <a:pos x="2" y="21"/>
              </a:cxn>
              <a:cxn ang="0">
                <a:pos x="2" y="15"/>
              </a:cxn>
              <a:cxn ang="0">
                <a:pos x="6" y="10"/>
              </a:cxn>
              <a:cxn ang="0">
                <a:pos x="8" y="5"/>
              </a:cxn>
              <a:cxn ang="0">
                <a:pos x="16" y="0"/>
              </a:cxn>
            </a:cxnLst>
            <a:rect l="0" t="0" r="r" b="b"/>
            <a:pathLst>
              <a:path w="17" h="44">
                <a:moveTo>
                  <a:pt x="0" y="43"/>
                </a:moveTo>
                <a:lnTo>
                  <a:pt x="2" y="37"/>
                </a:lnTo>
                <a:lnTo>
                  <a:pt x="6" y="32"/>
                </a:lnTo>
                <a:lnTo>
                  <a:pt x="2" y="26"/>
                </a:lnTo>
                <a:lnTo>
                  <a:pt x="2" y="21"/>
                </a:lnTo>
                <a:lnTo>
                  <a:pt x="2" y="15"/>
                </a:lnTo>
                <a:lnTo>
                  <a:pt x="6" y="10"/>
                </a:lnTo>
                <a:lnTo>
                  <a:pt x="8" y="5"/>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44" name="Line 1032"/>
          <p:cNvSpPr>
            <a:spLocks noChangeShapeType="1"/>
          </p:cNvSpPr>
          <p:nvPr/>
        </p:nvSpPr>
        <p:spPr bwMode="ltGray">
          <a:xfrm>
            <a:off x="2087563" y="2607554"/>
            <a:ext cx="17462"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45" name="Line 1033"/>
          <p:cNvSpPr>
            <a:spLocks noChangeShapeType="1"/>
          </p:cNvSpPr>
          <p:nvPr/>
        </p:nvSpPr>
        <p:spPr bwMode="ltGray">
          <a:xfrm flipH="1" flipV="1">
            <a:off x="2100263" y="2532941"/>
            <a:ext cx="17462"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46" name="Freeform 1034"/>
          <p:cNvSpPr>
            <a:spLocks/>
          </p:cNvSpPr>
          <p:nvPr/>
        </p:nvSpPr>
        <p:spPr bwMode="ltGray">
          <a:xfrm>
            <a:off x="2108200" y="2450391"/>
            <a:ext cx="42863" cy="85725"/>
          </a:xfrm>
          <a:custGeom>
            <a:avLst/>
            <a:gdLst/>
            <a:ahLst/>
            <a:cxnLst>
              <a:cxn ang="0">
                <a:pos x="0" y="50"/>
              </a:cxn>
              <a:cxn ang="0">
                <a:pos x="6" y="44"/>
              </a:cxn>
              <a:cxn ang="0">
                <a:pos x="11" y="38"/>
              </a:cxn>
              <a:cxn ang="0">
                <a:pos x="15" y="32"/>
              </a:cxn>
              <a:cxn ang="0">
                <a:pos x="19" y="26"/>
              </a:cxn>
              <a:cxn ang="0">
                <a:pos x="23" y="20"/>
              </a:cxn>
              <a:cxn ang="0">
                <a:pos x="26" y="13"/>
              </a:cxn>
              <a:cxn ang="0">
                <a:pos x="26" y="7"/>
              </a:cxn>
              <a:cxn ang="0">
                <a:pos x="26" y="0"/>
              </a:cxn>
            </a:cxnLst>
            <a:rect l="0" t="0" r="r" b="b"/>
            <a:pathLst>
              <a:path w="27" h="51">
                <a:moveTo>
                  <a:pt x="0" y="50"/>
                </a:moveTo>
                <a:lnTo>
                  <a:pt x="6" y="44"/>
                </a:lnTo>
                <a:lnTo>
                  <a:pt x="11" y="38"/>
                </a:lnTo>
                <a:lnTo>
                  <a:pt x="15" y="32"/>
                </a:lnTo>
                <a:lnTo>
                  <a:pt x="19" y="26"/>
                </a:lnTo>
                <a:lnTo>
                  <a:pt x="23" y="20"/>
                </a:lnTo>
                <a:lnTo>
                  <a:pt x="26" y="13"/>
                </a:lnTo>
                <a:lnTo>
                  <a:pt x="26" y="7"/>
                </a:lnTo>
                <a:lnTo>
                  <a:pt x="2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47" name="Line 1035"/>
          <p:cNvSpPr>
            <a:spLocks noChangeShapeType="1"/>
          </p:cNvSpPr>
          <p:nvPr/>
        </p:nvSpPr>
        <p:spPr bwMode="ltGray">
          <a:xfrm>
            <a:off x="2101850" y="2531354"/>
            <a:ext cx="14288"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48" name="Line 1036"/>
          <p:cNvSpPr>
            <a:spLocks noChangeShapeType="1"/>
          </p:cNvSpPr>
          <p:nvPr/>
        </p:nvSpPr>
        <p:spPr bwMode="ltGray">
          <a:xfrm flipH="1">
            <a:off x="2141538" y="2450391"/>
            <a:ext cx="19050"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49" name="Freeform 1037"/>
          <p:cNvSpPr>
            <a:spLocks/>
          </p:cNvSpPr>
          <p:nvPr/>
        </p:nvSpPr>
        <p:spPr bwMode="ltGray">
          <a:xfrm>
            <a:off x="2130425" y="2417054"/>
            <a:ext cx="26988" cy="34925"/>
          </a:xfrm>
          <a:custGeom>
            <a:avLst/>
            <a:gdLst/>
            <a:ahLst/>
            <a:cxnLst>
              <a:cxn ang="0">
                <a:pos x="16" y="20"/>
              </a:cxn>
              <a:cxn ang="0">
                <a:pos x="14" y="17"/>
              </a:cxn>
              <a:cxn ang="0">
                <a:pos x="12" y="14"/>
              </a:cxn>
              <a:cxn ang="0">
                <a:pos x="10" y="12"/>
              </a:cxn>
              <a:cxn ang="0">
                <a:pos x="6" y="10"/>
              </a:cxn>
              <a:cxn ang="0">
                <a:pos x="5" y="7"/>
              </a:cxn>
              <a:cxn ang="0">
                <a:pos x="1" y="5"/>
              </a:cxn>
              <a:cxn ang="0">
                <a:pos x="0" y="2"/>
              </a:cxn>
              <a:cxn ang="0">
                <a:pos x="0" y="0"/>
              </a:cxn>
            </a:cxnLst>
            <a:rect l="0" t="0" r="r" b="b"/>
            <a:pathLst>
              <a:path w="17" h="21">
                <a:moveTo>
                  <a:pt x="16" y="20"/>
                </a:moveTo>
                <a:lnTo>
                  <a:pt x="14" y="17"/>
                </a:lnTo>
                <a:lnTo>
                  <a:pt x="12" y="14"/>
                </a:lnTo>
                <a:lnTo>
                  <a:pt x="10" y="12"/>
                </a:lnTo>
                <a:lnTo>
                  <a:pt x="6" y="10"/>
                </a:lnTo>
                <a:lnTo>
                  <a:pt x="5" y="7"/>
                </a:lnTo>
                <a:lnTo>
                  <a:pt x="1" y="5"/>
                </a:lnTo>
                <a:lnTo>
                  <a:pt x="0" y="2"/>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50" name="Line 1038"/>
          <p:cNvSpPr>
            <a:spLocks noChangeShapeType="1"/>
          </p:cNvSpPr>
          <p:nvPr/>
        </p:nvSpPr>
        <p:spPr bwMode="ltGray">
          <a:xfrm flipV="1">
            <a:off x="2141538" y="2450391"/>
            <a:ext cx="19050" cy="158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51" name="Line 1039"/>
          <p:cNvSpPr>
            <a:spLocks noChangeShapeType="1"/>
          </p:cNvSpPr>
          <p:nvPr/>
        </p:nvSpPr>
        <p:spPr bwMode="ltGray">
          <a:xfrm flipH="1">
            <a:off x="2122488" y="2415466"/>
            <a:ext cx="15875" cy="158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52" name="Freeform 1040"/>
          <p:cNvSpPr>
            <a:spLocks/>
          </p:cNvSpPr>
          <p:nvPr/>
        </p:nvSpPr>
        <p:spPr bwMode="ltGray">
          <a:xfrm>
            <a:off x="2119313" y="2194804"/>
            <a:ext cx="26987" cy="223837"/>
          </a:xfrm>
          <a:custGeom>
            <a:avLst/>
            <a:gdLst/>
            <a:ahLst/>
            <a:cxnLst>
              <a:cxn ang="0">
                <a:pos x="16" y="132"/>
              </a:cxn>
              <a:cxn ang="0">
                <a:pos x="10" y="115"/>
              </a:cxn>
              <a:cxn ang="0">
                <a:pos x="8" y="98"/>
              </a:cxn>
              <a:cxn ang="0">
                <a:pos x="8" y="82"/>
              </a:cxn>
              <a:cxn ang="0">
                <a:pos x="8" y="66"/>
              </a:cxn>
              <a:cxn ang="0">
                <a:pos x="8" y="49"/>
              </a:cxn>
              <a:cxn ang="0">
                <a:pos x="8" y="33"/>
              </a:cxn>
              <a:cxn ang="0">
                <a:pos x="6" y="16"/>
              </a:cxn>
              <a:cxn ang="0">
                <a:pos x="0" y="0"/>
              </a:cxn>
            </a:cxnLst>
            <a:rect l="0" t="0" r="r" b="b"/>
            <a:pathLst>
              <a:path w="17" h="133">
                <a:moveTo>
                  <a:pt x="16" y="132"/>
                </a:moveTo>
                <a:lnTo>
                  <a:pt x="10" y="115"/>
                </a:lnTo>
                <a:lnTo>
                  <a:pt x="8" y="98"/>
                </a:lnTo>
                <a:lnTo>
                  <a:pt x="8" y="82"/>
                </a:lnTo>
                <a:lnTo>
                  <a:pt x="8" y="66"/>
                </a:lnTo>
                <a:lnTo>
                  <a:pt x="8" y="49"/>
                </a:lnTo>
                <a:lnTo>
                  <a:pt x="8" y="33"/>
                </a:lnTo>
                <a:lnTo>
                  <a:pt x="6" y="16"/>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53" name="Line 1041"/>
          <p:cNvSpPr>
            <a:spLocks noChangeShapeType="1"/>
          </p:cNvSpPr>
          <p:nvPr/>
        </p:nvSpPr>
        <p:spPr bwMode="ltGray">
          <a:xfrm>
            <a:off x="2122488" y="2417054"/>
            <a:ext cx="15875"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54" name="Line 1042"/>
          <p:cNvSpPr>
            <a:spLocks noChangeShapeType="1"/>
          </p:cNvSpPr>
          <p:nvPr/>
        </p:nvSpPr>
        <p:spPr bwMode="ltGray">
          <a:xfrm flipH="1">
            <a:off x="2112963" y="2194804"/>
            <a:ext cx="17462"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55" name="Freeform 1043"/>
          <p:cNvSpPr>
            <a:spLocks/>
          </p:cNvSpPr>
          <p:nvPr/>
        </p:nvSpPr>
        <p:spPr bwMode="ltGray">
          <a:xfrm>
            <a:off x="2103438" y="2134479"/>
            <a:ext cx="26987" cy="60325"/>
          </a:xfrm>
          <a:custGeom>
            <a:avLst/>
            <a:gdLst/>
            <a:ahLst/>
            <a:cxnLst>
              <a:cxn ang="0">
                <a:pos x="16" y="35"/>
              </a:cxn>
              <a:cxn ang="0">
                <a:pos x="16" y="31"/>
              </a:cxn>
              <a:cxn ang="0">
                <a:pos x="14" y="26"/>
              </a:cxn>
              <a:cxn ang="0">
                <a:pos x="11" y="23"/>
              </a:cxn>
              <a:cxn ang="0">
                <a:pos x="10" y="17"/>
              </a:cxn>
              <a:cxn ang="0">
                <a:pos x="8" y="12"/>
              </a:cxn>
              <a:cxn ang="0">
                <a:pos x="5" y="8"/>
              </a:cxn>
              <a:cxn ang="0">
                <a:pos x="4" y="3"/>
              </a:cxn>
              <a:cxn ang="0">
                <a:pos x="0" y="0"/>
              </a:cxn>
            </a:cxnLst>
            <a:rect l="0" t="0" r="r" b="b"/>
            <a:pathLst>
              <a:path w="17" h="36">
                <a:moveTo>
                  <a:pt x="16" y="35"/>
                </a:moveTo>
                <a:lnTo>
                  <a:pt x="16" y="31"/>
                </a:lnTo>
                <a:lnTo>
                  <a:pt x="14" y="26"/>
                </a:lnTo>
                <a:lnTo>
                  <a:pt x="11" y="23"/>
                </a:lnTo>
                <a:lnTo>
                  <a:pt x="10" y="17"/>
                </a:lnTo>
                <a:lnTo>
                  <a:pt x="8" y="12"/>
                </a:lnTo>
                <a:lnTo>
                  <a:pt x="5" y="8"/>
                </a:lnTo>
                <a:lnTo>
                  <a:pt x="4" y="3"/>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56" name="Line 1044"/>
          <p:cNvSpPr>
            <a:spLocks noChangeShapeType="1"/>
          </p:cNvSpPr>
          <p:nvPr/>
        </p:nvSpPr>
        <p:spPr bwMode="ltGray">
          <a:xfrm flipV="1">
            <a:off x="2112963" y="2194804"/>
            <a:ext cx="17462"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57" name="Line 1045"/>
          <p:cNvSpPr>
            <a:spLocks noChangeShapeType="1"/>
          </p:cNvSpPr>
          <p:nvPr/>
        </p:nvSpPr>
        <p:spPr bwMode="ltGray">
          <a:xfrm flipH="1">
            <a:off x="2097088" y="2134479"/>
            <a:ext cx="15875" cy="4762"/>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58" name="Freeform 1046"/>
          <p:cNvSpPr>
            <a:spLocks/>
          </p:cNvSpPr>
          <p:nvPr/>
        </p:nvSpPr>
        <p:spPr bwMode="ltGray">
          <a:xfrm>
            <a:off x="5461000" y="5431716"/>
            <a:ext cx="73025" cy="77788"/>
          </a:xfrm>
          <a:custGeom>
            <a:avLst/>
            <a:gdLst/>
            <a:ahLst/>
            <a:cxnLst>
              <a:cxn ang="0">
                <a:pos x="45" y="45"/>
              </a:cxn>
              <a:cxn ang="0">
                <a:pos x="42" y="38"/>
              </a:cxn>
              <a:cxn ang="0">
                <a:pos x="38" y="32"/>
              </a:cxn>
              <a:cxn ang="0">
                <a:pos x="33" y="26"/>
              </a:cxn>
              <a:cxn ang="0">
                <a:pos x="27" y="20"/>
              </a:cxn>
              <a:cxn ang="0">
                <a:pos x="22" y="14"/>
              </a:cxn>
              <a:cxn ang="0">
                <a:pos x="15" y="9"/>
              </a:cxn>
              <a:cxn ang="0">
                <a:pos x="7" y="4"/>
              </a:cxn>
              <a:cxn ang="0">
                <a:pos x="0" y="0"/>
              </a:cxn>
            </a:cxnLst>
            <a:rect l="0" t="0" r="r" b="b"/>
            <a:pathLst>
              <a:path w="46" h="46">
                <a:moveTo>
                  <a:pt x="45" y="45"/>
                </a:moveTo>
                <a:lnTo>
                  <a:pt x="42" y="38"/>
                </a:lnTo>
                <a:lnTo>
                  <a:pt x="38" y="32"/>
                </a:lnTo>
                <a:lnTo>
                  <a:pt x="33" y="26"/>
                </a:lnTo>
                <a:lnTo>
                  <a:pt x="27" y="20"/>
                </a:lnTo>
                <a:lnTo>
                  <a:pt x="22" y="14"/>
                </a:lnTo>
                <a:lnTo>
                  <a:pt x="15" y="9"/>
                </a:lnTo>
                <a:lnTo>
                  <a:pt x="7" y="4"/>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59" name="Line 1047"/>
          <p:cNvSpPr>
            <a:spLocks noChangeShapeType="1"/>
          </p:cNvSpPr>
          <p:nvPr/>
        </p:nvSpPr>
        <p:spPr bwMode="ltGray">
          <a:xfrm flipV="1">
            <a:off x="5511800" y="5503154"/>
            <a:ext cx="42863" cy="793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60" name="Line 1048"/>
          <p:cNvSpPr>
            <a:spLocks noChangeShapeType="1"/>
          </p:cNvSpPr>
          <p:nvPr/>
        </p:nvSpPr>
        <p:spPr bwMode="ltGray">
          <a:xfrm flipH="1">
            <a:off x="5445125" y="5422191"/>
            <a:ext cx="33338" cy="2063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61" name="Freeform 1049"/>
          <p:cNvSpPr>
            <a:spLocks/>
          </p:cNvSpPr>
          <p:nvPr/>
        </p:nvSpPr>
        <p:spPr bwMode="ltGray">
          <a:xfrm>
            <a:off x="5376863" y="5420604"/>
            <a:ext cx="85725" cy="28575"/>
          </a:xfrm>
          <a:custGeom>
            <a:avLst/>
            <a:gdLst/>
            <a:ahLst/>
            <a:cxnLst>
              <a:cxn ang="0">
                <a:pos x="53" y="16"/>
              </a:cxn>
              <a:cxn ang="0">
                <a:pos x="46" y="10"/>
              </a:cxn>
              <a:cxn ang="0">
                <a:pos x="41" y="7"/>
              </a:cxn>
              <a:cxn ang="0">
                <a:pos x="34" y="3"/>
              </a:cxn>
              <a:cxn ang="0">
                <a:pos x="27" y="1"/>
              </a:cxn>
              <a:cxn ang="0">
                <a:pos x="21" y="1"/>
              </a:cxn>
              <a:cxn ang="0">
                <a:pos x="14" y="0"/>
              </a:cxn>
              <a:cxn ang="0">
                <a:pos x="7" y="0"/>
              </a:cxn>
              <a:cxn ang="0">
                <a:pos x="0" y="0"/>
              </a:cxn>
            </a:cxnLst>
            <a:rect l="0" t="0" r="r" b="b"/>
            <a:pathLst>
              <a:path w="54" h="17">
                <a:moveTo>
                  <a:pt x="53" y="16"/>
                </a:moveTo>
                <a:lnTo>
                  <a:pt x="46" y="10"/>
                </a:lnTo>
                <a:lnTo>
                  <a:pt x="41" y="7"/>
                </a:lnTo>
                <a:lnTo>
                  <a:pt x="34" y="3"/>
                </a:lnTo>
                <a:lnTo>
                  <a:pt x="27" y="1"/>
                </a:lnTo>
                <a:lnTo>
                  <a:pt x="21" y="1"/>
                </a:lnTo>
                <a:lnTo>
                  <a:pt x="14" y="0"/>
                </a:lnTo>
                <a:lnTo>
                  <a:pt x="7" y="0"/>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62" name="Line 1050"/>
          <p:cNvSpPr>
            <a:spLocks noChangeShapeType="1"/>
          </p:cNvSpPr>
          <p:nvPr/>
        </p:nvSpPr>
        <p:spPr bwMode="ltGray">
          <a:xfrm flipV="1">
            <a:off x="5449888" y="5420604"/>
            <a:ext cx="23812" cy="254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63" name="Line 1051"/>
          <p:cNvSpPr>
            <a:spLocks noChangeShapeType="1"/>
          </p:cNvSpPr>
          <p:nvPr/>
        </p:nvSpPr>
        <p:spPr bwMode="ltGray">
          <a:xfrm flipH="1">
            <a:off x="5375275" y="5403141"/>
            <a:ext cx="1588" cy="317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64" name="Freeform 1052"/>
          <p:cNvSpPr>
            <a:spLocks/>
          </p:cNvSpPr>
          <p:nvPr/>
        </p:nvSpPr>
        <p:spPr bwMode="ltGray">
          <a:xfrm>
            <a:off x="5351463" y="5420604"/>
            <a:ext cx="26987" cy="1587"/>
          </a:xfrm>
          <a:custGeom>
            <a:avLst/>
            <a:gdLst/>
            <a:ahLst/>
            <a:cxnLst>
              <a:cxn ang="0">
                <a:pos x="16" y="0"/>
              </a:cxn>
              <a:cxn ang="0">
                <a:pos x="13" y="0"/>
              </a:cxn>
              <a:cxn ang="0">
                <a:pos x="12" y="0"/>
              </a:cxn>
              <a:cxn ang="0">
                <a:pos x="9" y="0"/>
              </a:cxn>
              <a:cxn ang="0">
                <a:pos x="7" y="0"/>
              </a:cxn>
              <a:cxn ang="0">
                <a:pos x="5" y="0"/>
              </a:cxn>
              <a:cxn ang="0">
                <a:pos x="3" y="0"/>
              </a:cxn>
              <a:cxn ang="0">
                <a:pos x="0" y="0"/>
              </a:cxn>
              <a:cxn ang="0">
                <a:pos x="0" y="0"/>
              </a:cxn>
            </a:cxnLst>
            <a:rect l="0" t="0" r="r" b="b"/>
            <a:pathLst>
              <a:path w="17" h="1">
                <a:moveTo>
                  <a:pt x="16" y="0"/>
                </a:moveTo>
                <a:lnTo>
                  <a:pt x="13" y="0"/>
                </a:lnTo>
                <a:lnTo>
                  <a:pt x="12" y="0"/>
                </a:lnTo>
                <a:lnTo>
                  <a:pt x="9" y="0"/>
                </a:lnTo>
                <a:lnTo>
                  <a:pt x="7" y="0"/>
                </a:lnTo>
                <a:lnTo>
                  <a:pt x="5" y="0"/>
                </a:lnTo>
                <a:lnTo>
                  <a:pt x="3" y="0"/>
                </a:lnTo>
                <a:lnTo>
                  <a:pt x="0" y="0"/>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65" name="Line 1053"/>
          <p:cNvSpPr>
            <a:spLocks noChangeShapeType="1"/>
          </p:cNvSpPr>
          <p:nvPr/>
        </p:nvSpPr>
        <p:spPr bwMode="ltGray">
          <a:xfrm flipV="1">
            <a:off x="5376863" y="5403141"/>
            <a:ext cx="0" cy="317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66" name="Line 1054"/>
          <p:cNvSpPr>
            <a:spLocks noChangeShapeType="1"/>
          </p:cNvSpPr>
          <p:nvPr/>
        </p:nvSpPr>
        <p:spPr bwMode="ltGray">
          <a:xfrm flipH="1">
            <a:off x="5348288" y="5401554"/>
            <a:ext cx="7937" cy="301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67" name="Freeform 1055"/>
          <p:cNvSpPr>
            <a:spLocks/>
          </p:cNvSpPr>
          <p:nvPr/>
        </p:nvSpPr>
        <p:spPr bwMode="ltGray">
          <a:xfrm>
            <a:off x="5013325" y="5399966"/>
            <a:ext cx="339725" cy="28575"/>
          </a:xfrm>
          <a:custGeom>
            <a:avLst/>
            <a:gdLst/>
            <a:ahLst/>
            <a:cxnLst>
              <a:cxn ang="0">
                <a:pos x="213" y="16"/>
              </a:cxn>
              <a:cxn ang="0">
                <a:pos x="187" y="14"/>
              </a:cxn>
              <a:cxn ang="0">
                <a:pos x="160" y="14"/>
              </a:cxn>
              <a:cxn ang="0">
                <a:pos x="133" y="13"/>
              </a:cxn>
              <a:cxn ang="0">
                <a:pos x="106" y="10"/>
              </a:cxn>
              <a:cxn ang="0">
                <a:pos x="80" y="9"/>
              </a:cxn>
              <a:cxn ang="0">
                <a:pos x="52" y="8"/>
              </a:cxn>
              <a:cxn ang="0">
                <a:pos x="25" y="4"/>
              </a:cxn>
              <a:cxn ang="0">
                <a:pos x="0" y="0"/>
              </a:cxn>
            </a:cxnLst>
            <a:rect l="0" t="0" r="r" b="b"/>
            <a:pathLst>
              <a:path w="214" h="17">
                <a:moveTo>
                  <a:pt x="213" y="16"/>
                </a:moveTo>
                <a:lnTo>
                  <a:pt x="187" y="14"/>
                </a:lnTo>
                <a:lnTo>
                  <a:pt x="160" y="14"/>
                </a:lnTo>
                <a:lnTo>
                  <a:pt x="133" y="13"/>
                </a:lnTo>
                <a:lnTo>
                  <a:pt x="106" y="10"/>
                </a:lnTo>
                <a:lnTo>
                  <a:pt x="80" y="9"/>
                </a:lnTo>
                <a:lnTo>
                  <a:pt x="52" y="8"/>
                </a:lnTo>
                <a:lnTo>
                  <a:pt x="25" y="4"/>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68" name="Line 1056"/>
          <p:cNvSpPr>
            <a:spLocks noChangeShapeType="1"/>
          </p:cNvSpPr>
          <p:nvPr/>
        </p:nvSpPr>
        <p:spPr bwMode="ltGray">
          <a:xfrm flipV="1">
            <a:off x="5351463" y="5401554"/>
            <a:ext cx="0" cy="317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69" name="Line 1057"/>
          <p:cNvSpPr>
            <a:spLocks noChangeShapeType="1"/>
          </p:cNvSpPr>
          <p:nvPr/>
        </p:nvSpPr>
        <p:spPr bwMode="ltGray">
          <a:xfrm flipH="1">
            <a:off x="5008563" y="5387266"/>
            <a:ext cx="9525" cy="301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70" name="Freeform 1058"/>
          <p:cNvSpPr>
            <a:spLocks/>
          </p:cNvSpPr>
          <p:nvPr/>
        </p:nvSpPr>
        <p:spPr bwMode="ltGray">
          <a:xfrm>
            <a:off x="5006975" y="5393616"/>
            <a:ext cx="26988" cy="28575"/>
          </a:xfrm>
          <a:custGeom>
            <a:avLst/>
            <a:gdLst/>
            <a:ahLst/>
            <a:cxnLst>
              <a:cxn ang="0">
                <a:pos x="16" y="16"/>
              </a:cxn>
              <a:cxn ang="0">
                <a:pos x="12" y="16"/>
              </a:cxn>
              <a:cxn ang="0">
                <a:pos x="12" y="13"/>
              </a:cxn>
              <a:cxn ang="0">
                <a:pos x="12" y="13"/>
              </a:cxn>
              <a:cxn ang="0">
                <a:pos x="12" y="8"/>
              </a:cxn>
              <a:cxn ang="0">
                <a:pos x="4" y="5"/>
              </a:cxn>
              <a:cxn ang="0">
                <a:pos x="4" y="5"/>
              </a:cxn>
              <a:cxn ang="0">
                <a:pos x="4" y="0"/>
              </a:cxn>
              <a:cxn ang="0">
                <a:pos x="0" y="0"/>
              </a:cxn>
            </a:cxnLst>
            <a:rect l="0" t="0" r="r" b="b"/>
            <a:pathLst>
              <a:path w="17" h="17">
                <a:moveTo>
                  <a:pt x="16" y="16"/>
                </a:moveTo>
                <a:lnTo>
                  <a:pt x="12" y="16"/>
                </a:lnTo>
                <a:lnTo>
                  <a:pt x="12" y="13"/>
                </a:lnTo>
                <a:lnTo>
                  <a:pt x="12" y="13"/>
                </a:lnTo>
                <a:lnTo>
                  <a:pt x="12" y="8"/>
                </a:lnTo>
                <a:lnTo>
                  <a:pt x="4" y="5"/>
                </a:lnTo>
                <a:lnTo>
                  <a:pt x="4" y="5"/>
                </a:lnTo>
                <a:lnTo>
                  <a:pt x="4" y="0"/>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71" name="Line 1059"/>
          <p:cNvSpPr>
            <a:spLocks noChangeShapeType="1"/>
          </p:cNvSpPr>
          <p:nvPr/>
        </p:nvSpPr>
        <p:spPr bwMode="ltGray">
          <a:xfrm flipV="1">
            <a:off x="5002213" y="5388854"/>
            <a:ext cx="22225" cy="269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72" name="Line 1060"/>
          <p:cNvSpPr>
            <a:spLocks noChangeShapeType="1"/>
          </p:cNvSpPr>
          <p:nvPr/>
        </p:nvSpPr>
        <p:spPr bwMode="ltGray">
          <a:xfrm flipH="1">
            <a:off x="4991100" y="5379329"/>
            <a:ext cx="33338" cy="222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73" name="Freeform 1061"/>
          <p:cNvSpPr>
            <a:spLocks/>
          </p:cNvSpPr>
          <p:nvPr/>
        </p:nvSpPr>
        <p:spPr bwMode="ltGray">
          <a:xfrm>
            <a:off x="4945063" y="5382504"/>
            <a:ext cx="63500" cy="28575"/>
          </a:xfrm>
          <a:custGeom>
            <a:avLst/>
            <a:gdLst/>
            <a:ahLst/>
            <a:cxnLst>
              <a:cxn ang="0">
                <a:pos x="39" y="16"/>
              </a:cxn>
              <a:cxn ang="0">
                <a:pos x="34" y="16"/>
              </a:cxn>
              <a:cxn ang="0">
                <a:pos x="29" y="13"/>
              </a:cxn>
              <a:cxn ang="0">
                <a:pos x="23" y="11"/>
              </a:cxn>
              <a:cxn ang="0">
                <a:pos x="18" y="11"/>
              </a:cxn>
              <a:cxn ang="0">
                <a:pos x="13" y="9"/>
              </a:cxn>
              <a:cxn ang="0">
                <a:pos x="8" y="4"/>
              </a:cxn>
              <a:cxn ang="0">
                <a:pos x="3" y="4"/>
              </a:cxn>
              <a:cxn ang="0">
                <a:pos x="0" y="0"/>
              </a:cxn>
            </a:cxnLst>
            <a:rect l="0" t="0" r="r" b="b"/>
            <a:pathLst>
              <a:path w="40" h="17">
                <a:moveTo>
                  <a:pt x="39" y="16"/>
                </a:moveTo>
                <a:lnTo>
                  <a:pt x="34" y="16"/>
                </a:lnTo>
                <a:lnTo>
                  <a:pt x="29" y="13"/>
                </a:lnTo>
                <a:lnTo>
                  <a:pt x="23" y="11"/>
                </a:lnTo>
                <a:lnTo>
                  <a:pt x="18" y="11"/>
                </a:lnTo>
                <a:lnTo>
                  <a:pt x="13" y="9"/>
                </a:lnTo>
                <a:lnTo>
                  <a:pt x="8" y="4"/>
                </a:lnTo>
                <a:lnTo>
                  <a:pt x="3" y="4"/>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74" name="Line 1062"/>
          <p:cNvSpPr>
            <a:spLocks noChangeShapeType="1"/>
          </p:cNvSpPr>
          <p:nvPr/>
        </p:nvSpPr>
        <p:spPr bwMode="ltGray">
          <a:xfrm flipV="1">
            <a:off x="5006975" y="5376154"/>
            <a:ext cx="1588" cy="301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75" name="Line 1063"/>
          <p:cNvSpPr>
            <a:spLocks noChangeShapeType="1"/>
          </p:cNvSpPr>
          <p:nvPr/>
        </p:nvSpPr>
        <p:spPr bwMode="ltGray">
          <a:xfrm flipH="1">
            <a:off x="4937125" y="5368216"/>
            <a:ext cx="15875" cy="301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76" name="Freeform 1064"/>
          <p:cNvSpPr>
            <a:spLocks/>
          </p:cNvSpPr>
          <p:nvPr/>
        </p:nvSpPr>
        <p:spPr bwMode="ltGray">
          <a:xfrm>
            <a:off x="4767263" y="5312654"/>
            <a:ext cx="179387" cy="71437"/>
          </a:xfrm>
          <a:custGeom>
            <a:avLst/>
            <a:gdLst/>
            <a:ahLst/>
            <a:cxnLst>
              <a:cxn ang="0">
                <a:pos x="112" y="41"/>
              </a:cxn>
              <a:cxn ang="0">
                <a:pos x="96" y="37"/>
              </a:cxn>
              <a:cxn ang="0">
                <a:pos x="82" y="33"/>
              </a:cxn>
              <a:cxn ang="0">
                <a:pos x="67" y="28"/>
              </a:cxn>
              <a:cxn ang="0">
                <a:pos x="55" y="23"/>
              </a:cxn>
              <a:cxn ang="0">
                <a:pos x="41" y="17"/>
              </a:cxn>
              <a:cxn ang="0">
                <a:pos x="28" y="12"/>
              </a:cxn>
              <a:cxn ang="0">
                <a:pos x="14" y="6"/>
              </a:cxn>
              <a:cxn ang="0">
                <a:pos x="0" y="0"/>
              </a:cxn>
            </a:cxnLst>
            <a:rect l="0" t="0" r="r" b="b"/>
            <a:pathLst>
              <a:path w="113" h="42">
                <a:moveTo>
                  <a:pt x="112" y="41"/>
                </a:moveTo>
                <a:lnTo>
                  <a:pt x="96" y="37"/>
                </a:lnTo>
                <a:lnTo>
                  <a:pt x="82" y="33"/>
                </a:lnTo>
                <a:lnTo>
                  <a:pt x="67" y="28"/>
                </a:lnTo>
                <a:lnTo>
                  <a:pt x="55" y="23"/>
                </a:lnTo>
                <a:lnTo>
                  <a:pt x="41" y="17"/>
                </a:lnTo>
                <a:lnTo>
                  <a:pt x="28" y="12"/>
                </a:lnTo>
                <a:lnTo>
                  <a:pt x="14" y="6"/>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77" name="Line 1065"/>
          <p:cNvSpPr>
            <a:spLocks noChangeShapeType="1"/>
          </p:cNvSpPr>
          <p:nvPr/>
        </p:nvSpPr>
        <p:spPr bwMode="ltGray">
          <a:xfrm flipV="1">
            <a:off x="4938713" y="5366629"/>
            <a:ext cx="14287" cy="317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78" name="Line 1066"/>
          <p:cNvSpPr>
            <a:spLocks noChangeShapeType="1"/>
          </p:cNvSpPr>
          <p:nvPr/>
        </p:nvSpPr>
        <p:spPr bwMode="ltGray">
          <a:xfrm flipH="1">
            <a:off x="4756150" y="5301541"/>
            <a:ext cx="26988" cy="254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79" name="Freeform 1067"/>
          <p:cNvSpPr>
            <a:spLocks/>
          </p:cNvSpPr>
          <p:nvPr/>
        </p:nvSpPr>
        <p:spPr bwMode="ltGray">
          <a:xfrm>
            <a:off x="4700588" y="5293604"/>
            <a:ext cx="68262" cy="28575"/>
          </a:xfrm>
          <a:custGeom>
            <a:avLst/>
            <a:gdLst/>
            <a:ahLst/>
            <a:cxnLst>
              <a:cxn ang="0">
                <a:pos x="42" y="16"/>
              </a:cxn>
              <a:cxn ang="0">
                <a:pos x="37" y="13"/>
              </a:cxn>
              <a:cxn ang="0">
                <a:pos x="31" y="11"/>
              </a:cxn>
              <a:cxn ang="0">
                <a:pos x="27" y="9"/>
              </a:cxn>
              <a:cxn ang="0">
                <a:pos x="21" y="8"/>
              </a:cxn>
              <a:cxn ang="0">
                <a:pos x="16" y="7"/>
              </a:cxn>
              <a:cxn ang="0">
                <a:pos x="10" y="4"/>
              </a:cxn>
              <a:cxn ang="0">
                <a:pos x="4" y="2"/>
              </a:cxn>
              <a:cxn ang="0">
                <a:pos x="0" y="0"/>
              </a:cxn>
            </a:cxnLst>
            <a:rect l="0" t="0" r="r" b="b"/>
            <a:pathLst>
              <a:path w="43" h="17">
                <a:moveTo>
                  <a:pt x="42" y="16"/>
                </a:moveTo>
                <a:lnTo>
                  <a:pt x="37" y="13"/>
                </a:lnTo>
                <a:lnTo>
                  <a:pt x="31" y="11"/>
                </a:lnTo>
                <a:lnTo>
                  <a:pt x="27" y="9"/>
                </a:lnTo>
                <a:lnTo>
                  <a:pt x="21" y="8"/>
                </a:lnTo>
                <a:lnTo>
                  <a:pt x="16" y="7"/>
                </a:lnTo>
                <a:lnTo>
                  <a:pt x="10" y="4"/>
                </a:lnTo>
                <a:lnTo>
                  <a:pt x="4" y="2"/>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80" name="Line 1068"/>
          <p:cNvSpPr>
            <a:spLocks noChangeShapeType="1"/>
          </p:cNvSpPr>
          <p:nvPr/>
        </p:nvSpPr>
        <p:spPr bwMode="ltGray">
          <a:xfrm flipV="1">
            <a:off x="4757738" y="5299954"/>
            <a:ext cx="22225" cy="285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81" name="Line 1069"/>
          <p:cNvSpPr>
            <a:spLocks noChangeShapeType="1"/>
          </p:cNvSpPr>
          <p:nvPr/>
        </p:nvSpPr>
        <p:spPr bwMode="ltGray">
          <a:xfrm flipH="1">
            <a:off x="4689475" y="5280904"/>
            <a:ext cx="25400" cy="254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82" name="Freeform 1070"/>
          <p:cNvSpPr>
            <a:spLocks/>
          </p:cNvSpPr>
          <p:nvPr/>
        </p:nvSpPr>
        <p:spPr bwMode="ltGray">
          <a:xfrm>
            <a:off x="4683125" y="5280904"/>
            <a:ext cx="26988" cy="28575"/>
          </a:xfrm>
          <a:custGeom>
            <a:avLst/>
            <a:gdLst/>
            <a:ahLst/>
            <a:cxnLst>
              <a:cxn ang="0">
                <a:pos x="16" y="16"/>
              </a:cxn>
              <a:cxn ang="0">
                <a:pos x="14" y="14"/>
              </a:cxn>
              <a:cxn ang="0">
                <a:pos x="12" y="12"/>
              </a:cxn>
              <a:cxn ang="0">
                <a:pos x="9" y="10"/>
              </a:cxn>
              <a:cxn ang="0">
                <a:pos x="6" y="8"/>
              </a:cxn>
              <a:cxn ang="0">
                <a:pos x="5" y="7"/>
              </a:cxn>
              <a:cxn ang="0">
                <a:pos x="1" y="5"/>
              </a:cxn>
              <a:cxn ang="0">
                <a:pos x="0" y="3"/>
              </a:cxn>
              <a:cxn ang="0">
                <a:pos x="0" y="0"/>
              </a:cxn>
            </a:cxnLst>
            <a:rect l="0" t="0" r="r" b="b"/>
            <a:pathLst>
              <a:path w="17" h="17">
                <a:moveTo>
                  <a:pt x="16" y="16"/>
                </a:moveTo>
                <a:lnTo>
                  <a:pt x="14" y="14"/>
                </a:lnTo>
                <a:lnTo>
                  <a:pt x="12" y="12"/>
                </a:lnTo>
                <a:lnTo>
                  <a:pt x="9" y="10"/>
                </a:lnTo>
                <a:lnTo>
                  <a:pt x="6" y="8"/>
                </a:lnTo>
                <a:lnTo>
                  <a:pt x="5" y="7"/>
                </a:lnTo>
                <a:lnTo>
                  <a:pt x="1" y="5"/>
                </a:lnTo>
                <a:lnTo>
                  <a:pt x="0" y="3"/>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83" name="Line 1071"/>
          <p:cNvSpPr>
            <a:spLocks noChangeShapeType="1"/>
          </p:cNvSpPr>
          <p:nvPr/>
        </p:nvSpPr>
        <p:spPr bwMode="ltGray">
          <a:xfrm flipV="1">
            <a:off x="4689475" y="5280904"/>
            <a:ext cx="22225" cy="269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84" name="Line 1072"/>
          <p:cNvSpPr>
            <a:spLocks noChangeShapeType="1"/>
          </p:cNvSpPr>
          <p:nvPr/>
        </p:nvSpPr>
        <p:spPr bwMode="ltGray">
          <a:xfrm flipH="1">
            <a:off x="4660900" y="5276141"/>
            <a:ext cx="44450"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85" name="Line 1073"/>
          <p:cNvSpPr>
            <a:spLocks noChangeShapeType="1"/>
          </p:cNvSpPr>
          <p:nvPr/>
        </p:nvSpPr>
        <p:spPr bwMode="ltGray">
          <a:xfrm flipH="1" flipV="1">
            <a:off x="4648200" y="5266616"/>
            <a:ext cx="34925" cy="14288"/>
          </a:xfrm>
          <a:prstGeom prst="line">
            <a:avLst/>
          </a:prstGeom>
          <a:noFill/>
          <a:ln w="508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86" name="Line 1074"/>
          <p:cNvSpPr>
            <a:spLocks noChangeShapeType="1"/>
          </p:cNvSpPr>
          <p:nvPr/>
        </p:nvSpPr>
        <p:spPr bwMode="ltGray">
          <a:xfrm flipV="1">
            <a:off x="4670425" y="5265029"/>
            <a:ext cx="23813" cy="285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87" name="Line 1075"/>
          <p:cNvSpPr>
            <a:spLocks noChangeShapeType="1"/>
          </p:cNvSpPr>
          <p:nvPr/>
        </p:nvSpPr>
        <p:spPr bwMode="ltGray">
          <a:xfrm flipH="1">
            <a:off x="4637088" y="5253916"/>
            <a:ext cx="22225" cy="285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88" name="Freeform 1076"/>
          <p:cNvSpPr>
            <a:spLocks/>
          </p:cNvSpPr>
          <p:nvPr/>
        </p:nvSpPr>
        <p:spPr bwMode="ltGray">
          <a:xfrm>
            <a:off x="4549775" y="5231691"/>
            <a:ext cx="100013" cy="36513"/>
          </a:xfrm>
          <a:custGeom>
            <a:avLst/>
            <a:gdLst/>
            <a:ahLst/>
            <a:cxnLst>
              <a:cxn ang="0">
                <a:pos x="62" y="21"/>
              </a:cxn>
              <a:cxn ang="0">
                <a:pos x="55" y="17"/>
              </a:cxn>
              <a:cxn ang="0">
                <a:pos x="48" y="14"/>
              </a:cxn>
              <a:cxn ang="0">
                <a:pos x="41" y="10"/>
              </a:cxn>
              <a:cxn ang="0">
                <a:pos x="32" y="7"/>
              </a:cxn>
              <a:cxn ang="0">
                <a:pos x="25" y="5"/>
              </a:cxn>
              <a:cxn ang="0">
                <a:pos x="15" y="4"/>
              </a:cxn>
              <a:cxn ang="0">
                <a:pos x="8" y="1"/>
              </a:cxn>
              <a:cxn ang="0">
                <a:pos x="0" y="0"/>
              </a:cxn>
            </a:cxnLst>
            <a:rect l="0" t="0" r="r" b="b"/>
            <a:pathLst>
              <a:path w="63" h="22">
                <a:moveTo>
                  <a:pt x="62" y="21"/>
                </a:moveTo>
                <a:lnTo>
                  <a:pt x="55" y="17"/>
                </a:lnTo>
                <a:lnTo>
                  <a:pt x="48" y="14"/>
                </a:lnTo>
                <a:lnTo>
                  <a:pt x="41" y="10"/>
                </a:lnTo>
                <a:lnTo>
                  <a:pt x="32" y="7"/>
                </a:lnTo>
                <a:lnTo>
                  <a:pt x="25" y="5"/>
                </a:lnTo>
                <a:lnTo>
                  <a:pt x="15" y="4"/>
                </a:lnTo>
                <a:lnTo>
                  <a:pt x="8" y="1"/>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89" name="Line 1077"/>
          <p:cNvSpPr>
            <a:spLocks noChangeShapeType="1"/>
          </p:cNvSpPr>
          <p:nvPr/>
        </p:nvSpPr>
        <p:spPr bwMode="ltGray">
          <a:xfrm flipV="1">
            <a:off x="4632325" y="5258679"/>
            <a:ext cx="34925" cy="2063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90" name="Line 1078"/>
          <p:cNvSpPr>
            <a:spLocks noChangeShapeType="1"/>
          </p:cNvSpPr>
          <p:nvPr/>
        </p:nvSpPr>
        <p:spPr bwMode="ltGray">
          <a:xfrm flipH="1">
            <a:off x="4543425" y="5218991"/>
            <a:ext cx="14288" cy="285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91" name="Freeform 1079"/>
          <p:cNvSpPr>
            <a:spLocks/>
          </p:cNvSpPr>
          <p:nvPr/>
        </p:nvSpPr>
        <p:spPr bwMode="ltGray">
          <a:xfrm>
            <a:off x="4525963" y="5222166"/>
            <a:ext cx="26987" cy="28575"/>
          </a:xfrm>
          <a:custGeom>
            <a:avLst/>
            <a:gdLst/>
            <a:ahLst/>
            <a:cxnLst>
              <a:cxn ang="0">
                <a:pos x="16" y="16"/>
              </a:cxn>
              <a:cxn ang="0">
                <a:pos x="13" y="16"/>
              </a:cxn>
              <a:cxn ang="0">
                <a:pos x="12" y="13"/>
              </a:cxn>
              <a:cxn ang="0">
                <a:pos x="11" y="13"/>
              </a:cxn>
              <a:cxn ang="0">
                <a:pos x="8" y="8"/>
              </a:cxn>
              <a:cxn ang="0">
                <a:pos x="7" y="8"/>
              </a:cxn>
              <a:cxn ang="0">
                <a:pos x="4" y="2"/>
              </a:cxn>
              <a:cxn ang="0">
                <a:pos x="3" y="2"/>
              </a:cxn>
              <a:cxn ang="0">
                <a:pos x="0" y="0"/>
              </a:cxn>
            </a:cxnLst>
            <a:rect l="0" t="0" r="r" b="b"/>
            <a:pathLst>
              <a:path w="17" h="17">
                <a:moveTo>
                  <a:pt x="16" y="16"/>
                </a:moveTo>
                <a:lnTo>
                  <a:pt x="13" y="16"/>
                </a:lnTo>
                <a:lnTo>
                  <a:pt x="12" y="13"/>
                </a:lnTo>
                <a:lnTo>
                  <a:pt x="11" y="13"/>
                </a:lnTo>
                <a:lnTo>
                  <a:pt x="8" y="8"/>
                </a:lnTo>
                <a:lnTo>
                  <a:pt x="7" y="8"/>
                </a:lnTo>
                <a:lnTo>
                  <a:pt x="4" y="2"/>
                </a:lnTo>
                <a:lnTo>
                  <a:pt x="3" y="2"/>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92" name="Line 1080"/>
          <p:cNvSpPr>
            <a:spLocks noChangeShapeType="1"/>
          </p:cNvSpPr>
          <p:nvPr/>
        </p:nvSpPr>
        <p:spPr bwMode="ltGray">
          <a:xfrm flipV="1">
            <a:off x="4543425" y="5218991"/>
            <a:ext cx="11113" cy="285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93" name="Line 1081"/>
          <p:cNvSpPr>
            <a:spLocks noChangeShapeType="1"/>
          </p:cNvSpPr>
          <p:nvPr/>
        </p:nvSpPr>
        <p:spPr bwMode="ltGray">
          <a:xfrm flipH="1">
            <a:off x="4518025" y="5207879"/>
            <a:ext cx="19050" cy="301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94" name="Freeform 1082"/>
          <p:cNvSpPr>
            <a:spLocks/>
          </p:cNvSpPr>
          <p:nvPr/>
        </p:nvSpPr>
        <p:spPr bwMode="ltGray">
          <a:xfrm>
            <a:off x="4395788" y="5187241"/>
            <a:ext cx="131762" cy="36513"/>
          </a:xfrm>
          <a:custGeom>
            <a:avLst/>
            <a:gdLst/>
            <a:ahLst/>
            <a:cxnLst>
              <a:cxn ang="0">
                <a:pos x="82" y="21"/>
              </a:cxn>
              <a:cxn ang="0">
                <a:pos x="70" y="19"/>
              </a:cxn>
              <a:cxn ang="0">
                <a:pos x="59" y="18"/>
              </a:cxn>
              <a:cxn ang="0">
                <a:pos x="48" y="16"/>
              </a:cxn>
              <a:cxn ang="0">
                <a:pos x="37" y="13"/>
              </a:cxn>
              <a:cxn ang="0">
                <a:pos x="28" y="10"/>
              </a:cxn>
              <a:cxn ang="0">
                <a:pos x="18" y="7"/>
              </a:cxn>
              <a:cxn ang="0">
                <a:pos x="8" y="4"/>
              </a:cxn>
              <a:cxn ang="0">
                <a:pos x="0" y="0"/>
              </a:cxn>
            </a:cxnLst>
            <a:rect l="0" t="0" r="r" b="b"/>
            <a:pathLst>
              <a:path w="83" h="22">
                <a:moveTo>
                  <a:pt x="82" y="21"/>
                </a:moveTo>
                <a:lnTo>
                  <a:pt x="70" y="19"/>
                </a:lnTo>
                <a:lnTo>
                  <a:pt x="59" y="18"/>
                </a:lnTo>
                <a:lnTo>
                  <a:pt x="48" y="16"/>
                </a:lnTo>
                <a:lnTo>
                  <a:pt x="37" y="13"/>
                </a:lnTo>
                <a:lnTo>
                  <a:pt x="28" y="10"/>
                </a:lnTo>
                <a:lnTo>
                  <a:pt x="18" y="7"/>
                </a:lnTo>
                <a:lnTo>
                  <a:pt x="8" y="4"/>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95" name="Line 1083"/>
          <p:cNvSpPr>
            <a:spLocks noChangeShapeType="1"/>
          </p:cNvSpPr>
          <p:nvPr/>
        </p:nvSpPr>
        <p:spPr bwMode="ltGray">
          <a:xfrm flipV="1">
            <a:off x="4522788" y="5206291"/>
            <a:ext cx="9525" cy="317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96" name="Line 1084"/>
          <p:cNvSpPr>
            <a:spLocks noChangeShapeType="1"/>
          </p:cNvSpPr>
          <p:nvPr/>
        </p:nvSpPr>
        <p:spPr bwMode="ltGray">
          <a:xfrm flipH="1">
            <a:off x="4381500" y="5174541"/>
            <a:ext cx="28575" cy="254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97" name="Freeform 1085"/>
          <p:cNvSpPr>
            <a:spLocks/>
          </p:cNvSpPr>
          <p:nvPr/>
        </p:nvSpPr>
        <p:spPr bwMode="ltGray">
          <a:xfrm>
            <a:off x="4314825" y="5118979"/>
            <a:ext cx="82550" cy="69850"/>
          </a:xfrm>
          <a:custGeom>
            <a:avLst/>
            <a:gdLst/>
            <a:ahLst/>
            <a:cxnLst>
              <a:cxn ang="0">
                <a:pos x="51" y="40"/>
              </a:cxn>
              <a:cxn ang="0">
                <a:pos x="42" y="35"/>
              </a:cxn>
              <a:cxn ang="0">
                <a:pos x="35" y="31"/>
              </a:cxn>
              <a:cxn ang="0">
                <a:pos x="29" y="25"/>
              </a:cxn>
              <a:cxn ang="0">
                <a:pos x="25" y="19"/>
              </a:cxn>
              <a:cxn ang="0">
                <a:pos x="18" y="14"/>
              </a:cxn>
              <a:cxn ang="0">
                <a:pos x="13" y="9"/>
              </a:cxn>
              <a:cxn ang="0">
                <a:pos x="7" y="4"/>
              </a:cxn>
              <a:cxn ang="0">
                <a:pos x="0" y="0"/>
              </a:cxn>
            </a:cxnLst>
            <a:rect l="0" t="0" r="r" b="b"/>
            <a:pathLst>
              <a:path w="52" h="41">
                <a:moveTo>
                  <a:pt x="51" y="40"/>
                </a:moveTo>
                <a:lnTo>
                  <a:pt x="42" y="35"/>
                </a:lnTo>
                <a:lnTo>
                  <a:pt x="35" y="31"/>
                </a:lnTo>
                <a:lnTo>
                  <a:pt x="29" y="25"/>
                </a:lnTo>
                <a:lnTo>
                  <a:pt x="25" y="19"/>
                </a:lnTo>
                <a:lnTo>
                  <a:pt x="18" y="14"/>
                </a:lnTo>
                <a:lnTo>
                  <a:pt x="13" y="9"/>
                </a:lnTo>
                <a:lnTo>
                  <a:pt x="7" y="4"/>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98" name="Line 1086"/>
          <p:cNvSpPr>
            <a:spLocks noChangeShapeType="1"/>
          </p:cNvSpPr>
          <p:nvPr/>
        </p:nvSpPr>
        <p:spPr bwMode="ltGray">
          <a:xfrm flipV="1">
            <a:off x="4381500" y="5174541"/>
            <a:ext cx="28575" cy="254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3999" name="Line 1087"/>
          <p:cNvSpPr>
            <a:spLocks noChangeShapeType="1"/>
          </p:cNvSpPr>
          <p:nvPr/>
        </p:nvSpPr>
        <p:spPr bwMode="ltGray">
          <a:xfrm flipH="1">
            <a:off x="4298950" y="5109454"/>
            <a:ext cx="30163" cy="2381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00" name="Freeform 1088"/>
          <p:cNvSpPr>
            <a:spLocks/>
          </p:cNvSpPr>
          <p:nvPr/>
        </p:nvSpPr>
        <p:spPr bwMode="ltGray">
          <a:xfrm>
            <a:off x="4237038" y="5107866"/>
            <a:ext cx="79375" cy="28575"/>
          </a:xfrm>
          <a:custGeom>
            <a:avLst/>
            <a:gdLst/>
            <a:ahLst/>
            <a:cxnLst>
              <a:cxn ang="0">
                <a:pos x="49" y="16"/>
              </a:cxn>
              <a:cxn ang="0">
                <a:pos x="42" y="14"/>
              </a:cxn>
              <a:cxn ang="0">
                <a:pos x="37" y="10"/>
              </a:cxn>
              <a:cxn ang="0">
                <a:pos x="29" y="10"/>
              </a:cxn>
              <a:cxn ang="0">
                <a:pos x="23" y="8"/>
              </a:cxn>
              <a:cxn ang="0">
                <a:pos x="16" y="7"/>
              </a:cxn>
              <a:cxn ang="0">
                <a:pos x="9" y="5"/>
              </a:cxn>
              <a:cxn ang="0">
                <a:pos x="4" y="3"/>
              </a:cxn>
              <a:cxn ang="0">
                <a:pos x="0" y="0"/>
              </a:cxn>
            </a:cxnLst>
            <a:rect l="0" t="0" r="r" b="b"/>
            <a:pathLst>
              <a:path w="50" h="17">
                <a:moveTo>
                  <a:pt x="49" y="16"/>
                </a:moveTo>
                <a:lnTo>
                  <a:pt x="42" y="14"/>
                </a:lnTo>
                <a:lnTo>
                  <a:pt x="37" y="10"/>
                </a:lnTo>
                <a:lnTo>
                  <a:pt x="29" y="10"/>
                </a:lnTo>
                <a:lnTo>
                  <a:pt x="23" y="8"/>
                </a:lnTo>
                <a:lnTo>
                  <a:pt x="16" y="7"/>
                </a:lnTo>
                <a:lnTo>
                  <a:pt x="9" y="5"/>
                </a:lnTo>
                <a:lnTo>
                  <a:pt x="4" y="3"/>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01" name="Line 1089"/>
          <p:cNvSpPr>
            <a:spLocks noChangeShapeType="1"/>
          </p:cNvSpPr>
          <p:nvPr/>
        </p:nvSpPr>
        <p:spPr bwMode="ltGray">
          <a:xfrm flipV="1">
            <a:off x="4305300" y="5107866"/>
            <a:ext cx="17463" cy="269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02" name="Line 1090"/>
          <p:cNvSpPr>
            <a:spLocks noChangeShapeType="1"/>
          </p:cNvSpPr>
          <p:nvPr/>
        </p:nvSpPr>
        <p:spPr bwMode="ltGray">
          <a:xfrm flipH="1">
            <a:off x="4222750" y="5091991"/>
            <a:ext cx="28575" cy="254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03" name="Freeform 1091"/>
          <p:cNvSpPr>
            <a:spLocks/>
          </p:cNvSpPr>
          <p:nvPr/>
        </p:nvSpPr>
        <p:spPr bwMode="ltGray">
          <a:xfrm>
            <a:off x="4183063" y="5085641"/>
            <a:ext cx="55562" cy="28575"/>
          </a:xfrm>
          <a:custGeom>
            <a:avLst/>
            <a:gdLst/>
            <a:ahLst/>
            <a:cxnLst>
              <a:cxn ang="0">
                <a:pos x="34" y="16"/>
              </a:cxn>
              <a:cxn ang="0">
                <a:pos x="30" y="13"/>
              </a:cxn>
              <a:cxn ang="0">
                <a:pos x="26" y="9"/>
              </a:cxn>
              <a:cxn ang="0">
                <a:pos x="22" y="7"/>
              </a:cxn>
              <a:cxn ang="0">
                <a:pos x="18" y="4"/>
              </a:cxn>
              <a:cxn ang="0">
                <a:pos x="14" y="2"/>
              </a:cxn>
              <a:cxn ang="0">
                <a:pos x="10" y="2"/>
              </a:cxn>
              <a:cxn ang="0">
                <a:pos x="4" y="1"/>
              </a:cxn>
              <a:cxn ang="0">
                <a:pos x="0" y="0"/>
              </a:cxn>
            </a:cxnLst>
            <a:rect l="0" t="0" r="r" b="b"/>
            <a:pathLst>
              <a:path w="35" h="17">
                <a:moveTo>
                  <a:pt x="34" y="16"/>
                </a:moveTo>
                <a:lnTo>
                  <a:pt x="30" y="13"/>
                </a:lnTo>
                <a:lnTo>
                  <a:pt x="26" y="9"/>
                </a:lnTo>
                <a:lnTo>
                  <a:pt x="22" y="7"/>
                </a:lnTo>
                <a:lnTo>
                  <a:pt x="18" y="4"/>
                </a:lnTo>
                <a:lnTo>
                  <a:pt x="14" y="2"/>
                </a:lnTo>
                <a:lnTo>
                  <a:pt x="10" y="2"/>
                </a:lnTo>
                <a:lnTo>
                  <a:pt x="4" y="1"/>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04" name="Line 1092"/>
          <p:cNvSpPr>
            <a:spLocks noChangeShapeType="1"/>
          </p:cNvSpPr>
          <p:nvPr/>
        </p:nvSpPr>
        <p:spPr bwMode="ltGray">
          <a:xfrm flipV="1">
            <a:off x="4221163" y="5091991"/>
            <a:ext cx="30162" cy="2381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05" name="Line 1093"/>
          <p:cNvSpPr>
            <a:spLocks noChangeShapeType="1"/>
          </p:cNvSpPr>
          <p:nvPr/>
        </p:nvSpPr>
        <p:spPr bwMode="ltGray">
          <a:xfrm flipH="1">
            <a:off x="4178300" y="5069766"/>
            <a:ext cx="6350" cy="317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06" name="Freeform 1094"/>
          <p:cNvSpPr>
            <a:spLocks/>
          </p:cNvSpPr>
          <p:nvPr/>
        </p:nvSpPr>
        <p:spPr bwMode="ltGray">
          <a:xfrm>
            <a:off x="4160838" y="5076116"/>
            <a:ext cx="26987" cy="28575"/>
          </a:xfrm>
          <a:custGeom>
            <a:avLst/>
            <a:gdLst/>
            <a:ahLst/>
            <a:cxnLst>
              <a:cxn ang="0">
                <a:pos x="16" y="16"/>
              </a:cxn>
              <a:cxn ang="0">
                <a:pos x="12" y="16"/>
              </a:cxn>
              <a:cxn ang="0">
                <a:pos x="11" y="14"/>
              </a:cxn>
              <a:cxn ang="0">
                <a:pos x="8" y="12"/>
              </a:cxn>
              <a:cxn ang="0">
                <a:pos x="7" y="12"/>
              </a:cxn>
              <a:cxn ang="0">
                <a:pos x="4" y="8"/>
              </a:cxn>
              <a:cxn ang="0">
                <a:pos x="3" y="6"/>
              </a:cxn>
              <a:cxn ang="0">
                <a:pos x="1" y="4"/>
              </a:cxn>
              <a:cxn ang="0">
                <a:pos x="0" y="0"/>
              </a:cxn>
            </a:cxnLst>
            <a:rect l="0" t="0" r="r" b="b"/>
            <a:pathLst>
              <a:path w="17" h="17">
                <a:moveTo>
                  <a:pt x="16" y="16"/>
                </a:moveTo>
                <a:lnTo>
                  <a:pt x="12" y="16"/>
                </a:lnTo>
                <a:lnTo>
                  <a:pt x="11" y="14"/>
                </a:lnTo>
                <a:lnTo>
                  <a:pt x="8" y="12"/>
                </a:lnTo>
                <a:lnTo>
                  <a:pt x="7" y="12"/>
                </a:lnTo>
                <a:lnTo>
                  <a:pt x="4" y="8"/>
                </a:lnTo>
                <a:lnTo>
                  <a:pt x="3" y="6"/>
                </a:lnTo>
                <a:lnTo>
                  <a:pt x="1" y="4"/>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07" name="Line 1095"/>
          <p:cNvSpPr>
            <a:spLocks noChangeShapeType="1"/>
          </p:cNvSpPr>
          <p:nvPr/>
        </p:nvSpPr>
        <p:spPr bwMode="ltGray">
          <a:xfrm flipV="1">
            <a:off x="4183063" y="5069766"/>
            <a:ext cx="0" cy="317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08" name="Line 1096"/>
          <p:cNvSpPr>
            <a:spLocks noChangeShapeType="1"/>
          </p:cNvSpPr>
          <p:nvPr/>
        </p:nvSpPr>
        <p:spPr bwMode="ltGray">
          <a:xfrm flipH="1">
            <a:off x="4141788" y="5066591"/>
            <a:ext cx="39687" cy="174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09" name="Freeform 1097"/>
          <p:cNvSpPr>
            <a:spLocks/>
          </p:cNvSpPr>
          <p:nvPr/>
        </p:nvSpPr>
        <p:spPr bwMode="ltGray">
          <a:xfrm>
            <a:off x="4121150" y="5044366"/>
            <a:ext cx="41275" cy="33338"/>
          </a:xfrm>
          <a:custGeom>
            <a:avLst/>
            <a:gdLst/>
            <a:ahLst/>
            <a:cxnLst>
              <a:cxn ang="0">
                <a:pos x="25" y="18"/>
              </a:cxn>
              <a:cxn ang="0">
                <a:pos x="21" y="15"/>
              </a:cxn>
              <a:cxn ang="0">
                <a:pos x="18" y="11"/>
              </a:cxn>
              <a:cxn ang="0">
                <a:pos x="16" y="9"/>
              </a:cxn>
              <a:cxn ang="0">
                <a:pos x="14" y="6"/>
              </a:cxn>
              <a:cxn ang="0">
                <a:pos x="11" y="3"/>
              </a:cxn>
              <a:cxn ang="0">
                <a:pos x="8" y="1"/>
              </a:cxn>
              <a:cxn ang="0">
                <a:pos x="4" y="0"/>
              </a:cxn>
              <a:cxn ang="0">
                <a:pos x="0" y="0"/>
              </a:cxn>
            </a:cxnLst>
            <a:rect l="0" t="0" r="r" b="b"/>
            <a:pathLst>
              <a:path w="26" h="19">
                <a:moveTo>
                  <a:pt x="25" y="18"/>
                </a:moveTo>
                <a:lnTo>
                  <a:pt x="21" y="15"/>
                </a:lnTo>
                <a:lnTo>
                  <a:pt x="18" y="11"/>
                </a:lnTo>
                <a:lnTo>
                  <a:pt x="16" y="9"/>
                </a:lnTo>
                <a:lnTo>
                  <a:pt x="14" y="6"/>
                </a:lnTo>
                <a:lnTo>
                  <a:pt x="11" y="3"/>
                </a:lnTo>
                <a:lnTo>
                  <a:pt x="8" y="1"/>
                </a:lnTo>
                <a:lnTo>
                  <a:pt x="4" y="0"/>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10" name="Line 1098"/>
          <p:cNvSpPr>
            <a:spLocks noChangeShapeType="1"/>
          </p:cNvSpPr>
          <p:nvPr/>
        </p:nvSpPr>
        <p:spPr bwMode="ltGray">
          <a:xfrm flipV="1">
            <a:off x="4141788" y="5065004"/>
            <a:ext cx="39687" cy="190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11" name="Line 1099"/>
          <p:cNvSpPr>
            <a:spLocks noChangeShapeType="1"/>
          </p:cNvSpPr>
          <p:nvPr/>
        </p:nvSpPr>
        <p:spPr bwMode="ltGray">
          <a:xfrm flipH="1">
            <a:off x="4114800" y="5030079"/>
            <a:ext cx="9525" cy="317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12" name="Freeform 1100"/>
          <p:cNvSpPr>
            <a:spLocks/>
          </p:cNvSpPr>
          <p:nvPr/>
        </p:nvSpPr>
        <p:spPr bwMode="ltGray">
          <a:xfrm>
            <a:off x="3883025" y="4998329"/>
            <a:ext cx="239713" cy="49212"/>
          </a:xfrm>
          <a:custGeom>
            <a:avLst/>
            <a:gdLst/>
            <a:ahLst/>
            <a:cxnLst>
              <a:cxn ang="0">
                <a:pos x="150" y="28"/>
              </a:cxn>
              <a:cxn ang="0">
                <a:pos x="128" y="28"/>
              </a:cxn>
              <a:cxn ang="0">
                <a:pos x="108" y="27"/>
              </a:cxn>
              <a:cxn ang="0">
                <a:pos x="87" y="27"/>
              </a:cxn>
              <a:cxn ang="0">
                <a:pos x="66" y="25"/>
              </a:cxn>
              <a:cxn ang="0">
                <a:pos x="47" y="21"/>
              </a:cxn>
              <a:cxn ang="0">
                <a:pos x="29" y="17"/>
              </a:cxn>
              <a:cxn ang="0">
                <a:pos x="13" y="9"/>
              </a:cxn>
              <a:cxn ang="0">
                <a:pos x="0" y="0"/>
              </a:cxn>
            </a:cxnLst>
            <a:rect l="0" t="0" r="r" b="b"/>
            <a:pathLst>
              <a:path w="151" h="29">
                <a:moveTo>
                  <a:pt x="150" y="28"/>
                </a:moveTo>
                <a:lnTo>
                  <a:pt x="128" y="28"/>
                </a:lnTo>
                <a:lnTo>
                  <a:pt x="108" y="27"/>
                </a:lnTo>
                <a:lnTo>
                  <a:pt x="87" y="27"/>
                </a:lnTo>
                <a:lnTo>
                  <a:pt x="66" y="25"/>
                </a:lnTo>
                <a:lnTo>
                  <a:pt x="47" y="21"/>
                </a:lnTo>
                <a:lnTo>
                  <a:pt x="29" y="17"/>
                </a:lnTo>
                <a:lnTo>
                  <a:pt x="13" y="9"/>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13" name="Line 1101"/>
          <p:cNvSpPr>
            <a:spLocks noChangeShapeType="1"/>
          </p:cNvSpPr>
          <p:nvPr/>
        </p:nvSpPr>
        <p:spPr bwMode="ltGray">
          <a:xfrm flipV="1">
            <a:off x="4121150" y="5030079"/>
            <a:ext cx="0" cy="317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14" name="Line 1102"/>
          <p:cNvSpPr>
            <a:spLocks noChangeShapeType="1"/>
          </p:cNvSpPr>
          <p:nvPr/>
        </p:nvSpPr>
        <p:spPr bwMode="ltGray">
          <a:xfrm flipH="1">
            <a:off x="3863975" y="4987216"/>
            <a:ext cx="38100" cy="2063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15" name="Freeform 1103"/>
          <p:cNvSpPr>
            <a:spLocks/>
          </p:cNvSpPr>
          <p:nvPr/>
        </p:nvSpPr>
        <p:spPr bwMode="ltGray">
          <a:xfrm>
            <a:off x="3867150" y="4901491"/>
            <a:ext cx="30163" cy="98425"/>
          </a:xfrm>
          <a:custGeom>
            <a:avLst/>
            <a:gdLst/>
            <a:ahLst/>
            <a:cxnLst>
              <a:cxn ang="0">
                <a:pos x="9" y="57"/>
              </a:cxn>
              <a:cxn ang="0">
                <a:pos x="3" y="49"/>
              </a:cxn>
              <a:cxn ang="0">
                <a:pos x="0" y="43"/>
              </a:cxn>
              <a:cxn ang="0">
                <a:pos x="0" y="36"/>
              </a:cxn>
              <a:cxn ang="0">
                <a:pos x="0" y="28"/>
              </a:cxn>
              <a:cxn ang="0">
                <a:pos x="0" y="21"/>
              </a:cxn>
              <a:cxn ang="0">
                <a:pos x="4" y="14"/>
              </a:cxn>
              <a:cxn ang="0">
                <a:pos x="10" y="7"/>
              </a:cxn>
              <a:cxn ang="0">
                <a:pos x="18" y="0"/>
              </a:cxn>
            </a:cxnLst>
            <a:rect l="0" t="0" r="r" b="b"/>
            <a:pathLst>
              <a:path w="19" h="58">
                <a:moveTo>
                  <a:pt x="9" y="57"/>
                </a:moveTo>
                <a:lnTo>
                  <a:pt x="3" y="49"/>
                </a:lnTo>
                <a:lnTo>
                  <a:pt x="0" y="43"/>
                </a:lnTo>
                <a:lnTo>
                  <a:pt x="0" y="36"/>
                </a:lnTo>
                <a:lnTo>
                  <a:pt x="0" y="28"/>
                </a:lnTo>
                <a:lnTo>
                  <a:pt x="0" y="21"/>
                </a:lnTo>
                <a:lnTo>
                  <a:pt x="4" y="14"/>
                </a:lnTo>
                <a:lnTo>
                  <a:pt x="10" y="7"/>
                </a:lnTo>
                <a:lnTo>
                  <a:pt x="18"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16" name="Line 1104"/>
          <p:cNvSpPr>
            <a:spLocks noChangeShapeType="1"/>
          </p:cNvSpPr>
          <p:nvPr/>
        </p:nvSpPr>
        <p:spPr bwMode="ltGray">
          <a:xfrm flipV="1">
            <a:off x="3862388" y="4991979"/>
            <a:ext cx="41275" cy="127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17" name="Line 1105"/>
          <p:cNvSpPr>
            <a:spLocks noChangeShapeType="1"/>
          </p:cNvSpPr>
          <p:nvPr/>
        </p:nvSpPr>
        <p:spPr bwMode="ltGray">
          <a:xfrm flipH="1" flipV="1">
            <a:off x="3875088" y="4893554"/>
            <a:ext cx="39687" cy="158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18" name="Freeform 1106"/>
          <p:cNvSpPr>
            <a:spLocks/>
          </p:cNvSpPr>
          <p:nvPr/>
        </p:nvSpPr>
        <p:spPr bwMode="ltGray">
          <a:xfrm>
            <a:off x="3870325" y="4876091"/>
            <a:ext cx="26988" cy="28575"/>
          </a:xfrm>
          <a:custGeom>
            <a:avLst/>
            <a:gdLst/>
            <a:ahLst/>
            <a:cxnLst>
              <a:cxn ang="0">
                <a:pos x="16" y="16"/>
              </a:cxn>
              <a:cxn ang="0">
                <a:pos x="16" y="15"/>
              </a:cxn>
              <a:cxn ang="0">
                <a:pos x="15" y="13"/>
              </a:cxn>
              <a:cxn ang="0">
                <a:pos x="12" y="12"/>
              </a:cxn>
              <a:cxn ang="0">
                <a:pos x="9" y="9"/>
              </a:cxn>
              <a:cxn ang="0">
                <a:pos x="7" y="7"/>
              </a:cxn>
              <a:cxn ang="0">
                <a:pos x="3" y="4"/>
              </a:cxn>
              <a:cxn ang="0">
                <a:pos x="0" y="1"/>
              </a:cxn>
              <a:cxn ang="0">
                <a:pos x="0" y="0"/>
              </a:cxn>
            </a:cxnLst>
            <a:rect l="0" t="0" r="r" b="b"/>
            <a:pathLst>
              <a:path w="17" h="17">
                <a:moveTo>
                  <a:pt x="16" y="16"/>
                </a:moveTo>
                <a:lnTo>
                  <a:pt x="16" y="15"/>
                </a:lnTo>
                <a:lnTo>
                  <a:pt x="15" y="13"/>
                </a:lnTo>
                <a:lnTo>
                  <a:pt x="12" y="12"/>
                </a:lnTo>
                <a:lnTo>
                  <a:pt x="9" y="9"/>
                </a:lnTo>
                <a:lnTo>
                  <a:pt x="7" y="7"/>
                </a:lnTo>
                <a:lnTo>
                  <a:pt x="3" y="4"/>
                </a:lnTo>
                <a:lnTo>
                  <a:pt x="0" y="1"/>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19" name="Line 1107"/>
          <p:cNvSpPr>
            <a:spLocks noChangeShapeType="1"/>
          </p:cNvSpPr>
          <p:nvPr/>
        </p:nvSpPr>
        <p:spPr bwMode="ltGray">
          <a:xfrm>
            <a:off x="3873500" y="4901491"/>
            <a:ext cx="4603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20" name="Line 1108"/>
          <p:cNvSpPr>
            <a:spLocks noChangeShapeType="1"/>
          </p:cNvSpPr>
          <p:nvPr/>
        </p:nvSpPr>
        <p:spPr bwMode="ltGray">
          <a:xfrm flipH="1">
            <a:off x="3849688" y="4868154"/>
            <a:ext cx="39687" cy="158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21" name="Freeform 1109"/>
          <p:cNvSpPr>
            <a:spLocks/>
          </p:cNvSpPr>
          <p:nvPr/>
        </p:nvSpPr>
        <p:spPr bwMode="ltGray">
          <a:xfrm>
            <a:off x="3825875" y="4857041"/>
            <a:ext cx="46038" cy="28575"/>
          </a:xfrm>
          <a:custGeom>
            <a:avLst/>
            <a:gdLst/>
            <a:ahLst/>
            <a:cxnLst>
              <a:cxn ang="0">
                <a:pos x="28" y="16"/>
              </a:cxn>
              <a:cxn ang="0">
                <a:pos x="25" y="13"/>
              </a:cxn>
              <a:cxn ang="0">
                <a:pos x="23" y="11"/>
              </a:cxn>
              <a:cxn ang="0">
                <a:pos x="19" y="9"/>
              </a:cxn>
              <a:cxn ang="0">
                <a:pos x="15" y="7"/>
              </a:cxn>
              <a:cxn ang="0">
                <a:pos x="12" y="6"/>
              </a:cxn>
              <a:cxn ang="0">
                <a:pos x="7" y="3"/>
              </a:cxn>
              <a:cxn ang="0">
                <a:pos x="3" y="2"/>
              </a:cxn>
              <a:cxn ang="0">
                <a:pos x="0" y="0"/>
              </a:cxn>
            </a:cxnLst>
            <a:rect l="0" t="0" r="r" b="b"/>
            <a:pathLst>
              <a:path w="29" h="17">
                <a:moveTo>
                  <a:pt x="28" y="16"/>
                </a:moveTo>
                <a:lnTo>
                  <a:pt x="25" y="13"/>
                </a:lnTo>
                <a:lnTo>
                  <a:pt x="23" y="11"/>
                </a:lnTo>
                <a:lnTo>
                  <a:pt x="19" y="9"/>
                </a:lnTo>
                <a:lnTo>
                  <a:pt x="15" y="7"/>
                </a:lnTo>
                <a:lnTo>
                  <a:pt x="12" y="6"/>
                </a:lnTo>
                <a:lnTo>
                  <a:pt x="7" y="3"/>
                </a:lnTo>
                <a:lnTo>
                  <a:pt x="3" y="2"/>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22" name="Line 1110"/>
          <p:cNvSpPr>
            <a:spLocks noChangeShapeType="1"/>
          </p:cNvSpPr>
          <p:nvPr/>
        </p:nvSpPr>
        <p:spPr bwMode="ltGray">
          <a:xfrm flipV="1">
            <a:off x="3852863" y="4864979"/>
            <a:ext cx="34925" cy="222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23" name="Line 1111"/>
          <p:cNvSpPr>
            <a:spLocks noChangeShapeType="1"/>
          </p:cNvSpPr>
          <p:nvPr/>
        </p:nvSpPr>
        <p:spPr bwMode="ltGray">
          <a:xfrm flipH="1">
            <a:off x="3813175" y="4842754"/>
            <a:ext cx="23813" cy="269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24" name="Freeform 1112"/>
          <p:cNvSpPr>
            <a:spLocks/>
          </p:cNvSpPr>
          <p:nvPr/>
        </p:nvSpPr>
        <p:spPr bwMode="ltGray">
          <a:xfrm>
            <a:off x="3732213" y="4834816"/>
            <a:ext cx="95250" cy="28575"/>
          </a:xfrm>
          <a:custGeom>
            <a:avLst/>
            <a:gdLst/>
            <a:ahLst/>
            <a:cxnLst>
              <a:cxn ang="0">
                <a:pos x="59" y="16"/>
              </a:cxn>
              <a:cxn ang="0">
                <a:pos x="51" y="12"/>
              </a:cxn>
              <a:cxn ang="0">
                <a:pos x="44" y="11"/>
              </a:cxn>
              <a:cxn ang="0">
                <a:pos x="37" y="9"/>
              </a:cxn>
              <a:cxn ang="0">
                <a:pos x="28" y="8"/>
              </a:cxn>
              <a:cxn ang="0">
                <a:pos x="21" y="7"/>
              </a:cxn>
              <a:cxn ang="0">
                <a:pos x="14" y="5"/>
              </a:cxn>
              <a:cxn ang="0">
                <a:pos x="7" y="3"/>
              </a:cxn>
              <a:cxn ang="0">
                <a:pos x="0" y="0"/>
              </a:cxn>
            </a:cxnLst>
            <a:rect l="0" t="0" r="r" b="b"/>
            <a:pathLst>
              <a:path w="60" h="17">
                <a:moveTo>
                  <a:pt x="59" y="16"/>
                </a:moveTo>
                <a:lnTo>
                  <a:pt x="51" y="12"/>
                </a:lnTo>
                <a:lnTo>
                  <a:pt x="44" y="11"/>
                </a:lnTo>
                <a:lnTo>
                  <a:pt x="37" y="9"/>
                </a:lnTo>
                <a:lnTo>
                  <a:pt x="28" y="8"/>
                </a:lnTo>
                <a:lnTo>
                  <a:pt x="21" y="7"/>
                </a:lnTo>
                <a:lnTo>
                  <a:pt x="14" y="5"/>
                </a:lnTo>
                <a:lnTo>
                  <a:pt x="7" y="3"/>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25" name="Line 1113"/>
          <p:cNvSpPr>
            <a:spLocks noChangeShapeType="1"/>
          </p:cNvSpPr>
          <p:nvPr/>
        </p:nvSpPr>
        <p:spPr bwMode="ltGray">
          <a:xfrm flipV="1">
            <a:off x="3816350" y="4841166"/>
            <a:ext cx="19050" cy="301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26" name="Line 1114"/>
          <p:cNvSpPr>
            <a:spLocks noChangeShapeType="1"/>
          </p:cNvSpPr>
          <p:nvPr/>
        </p:nvSpPr>
        <p:spPr bwMode="ltGray">
          <a:xfrm flipH="1">
            <a:off x="3722688" y="4820529"/>
            <a:ext cx="19050" cy="269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27" name="Freeform 1115"/>
          <p:cNvSpPr>
            <a:spLocks/>
          </p:cNvSpPr>
          <p:nvPr/>
        </p:nvSpPr>
        <p:spPr bwMode="ltGray">
          <a:xfrm>
            <a:off x="3652838" y="4777666"/>
            <a:ext cx="80962" cy="58738"/>
          </a:xfrm>
          <a:custGeom>
            <a:avLst/>
            <a:gdLst/>
            <a:ahLst/>
            <a:cxnLst>
              <a:cxn ang="0">
                <a:pos x="50" y="34"/>
              </a:cxn>
              <a:cxn ang="0">
                <a:pos x="42" y="31"/>
              </a:cxn>
              <a:cxn ang="0">
                <a:pos x="34" y="27"/>
              </a:cxn>
              <a:cxn ang="0">
                <a:pos x="27" y="24"/>
              </a:cxn>
              <a:cxn ang="0">
                <a:pos x="21" y="19"/>
              </a:cxn>
              <a:cxn ang="0">
                <a:pos x="15" y="14"/>
              </a:cxn>
              <a:cxn ang="0">
                <a:pos x="10" y="9"/>
              </a:cxn>
              <a:cxn ang="0">
                <a:pos x="4" y="5"/>
              </a:cxn>
              <a:cxn ang="0">
                <a:pos x="0" y="0"/>
              </a:cxn>
            </a:cxnLst>
            <a:rect l="0" t="0" r="r" b="b"/>
            <a:pathLst>
              <a:path w="51" h="35">
                <a:moveTo>
                  <a:pt x="50" y="34"/>
                </a:moveTo>
                <a:lnTo>
                  <a:pt x="42" y="31"/>
                </a:lnTo>
                <a:lnTo>
                  <a:pt x="34" y="27"/>
                </a:lnTo>
                <a:lnTo>
                  <a:pt x="27" y="24"/>
                </a:lnTo>
                <a:lnTo>
                  <a:pt x="21" y="19"/>
                </a:lnTo>
                <a:lnTo>
                  <a:pt x="15" y="14"/>
                </a:lnTo>
                <a:lnTo>
                  <a:pt x="10" y="9"/>
                </a:lnTo>
                <a:lnTo>
                  <a:pt x="4" y="5"/>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28" name="Line 1116"/>
          <p:cNvSpPr>
            <a:spLocks noChangeShapeType="1"/>
          </p:cNvSpPr>
          <p:nvPr/>
        </p:nvSpPr>
        <p:spPr bwMode="ltGray">
          <a:xfrm flipV="1">
            <a:off x="3719513" y="4820529"/>
            <a:ext cx="22225" cy="269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29" name="Line 1117"/>
          <p:cNvSpPr>
            <a:spLocks noChangeShapeType="1"/>
          </p:cNvSpPr>
          <p:nvPr/>
        </p:nvSpPr>
        <p:spPr bwMode="ltGray">
          <a:xfrm flipH="1">
            <a:off x="3635375" y="4771316"/>
            <a:ext cx="36513" cy="142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30" name="Freeform 1118"/>
          <p:cNvSpPr>
            <a:spLocks/>
          </p:cNvSpPr>
          <p:nvPr/>
        </p:nvSpPr>
        <p:spPr bwMode="ltGray">
          <a:xfrm>
            <a:off x="3617913" y="4688766"/>
            <a:ext cx="34925" cy="90488"/>
          </a:xfrm>
          <a:custGeom>
            <a:avLst/>
            <a:gdLst/>
            <a:ahLst/>
            <a:cxnLst>
              <a:cxn ang="0">
                <a:pos x="21" y="53"/>
              </a:cxn>
              <a:cxn ang="0">
                <a:pos x="14" y="46"/>
              </a:cxn>
              <a:cxn ang="0">
                <a:pos x="10" y="40"/>
              </a:cxn>
              <a:cxn ang="0">
                <a:pos x="7" y="33"/>
              </a:cxn>
              <a:cxn ang="0">
                <a:pos x="4" y="27"/>
              </a:cxn>
              <a:cxn ang="0">
                <a:pos x="2" y="20"/>
              </a:cxn>
              <a:cxn ang="0">
                <a:pos x="0" y="14"/>
              </a:cxn>
              <a:cxn ang="0">
                <a:pos x="0" y="7"/>
              </a:cxn>
              <a:cxn ang="0">
                <a:pos x="0" y="0"/>
              </a:cxn>
            </a:cxnLst>
            <a:rect l="0" t="0" r="r" b="b"/>
            <a:pathLst>
              <a:path w="22" h="54">
                <a:moveTo>
                  <a:pt x="21" y="53"/>
                </a:moveTo>
                <a:lnTo>
                  <a:pt x="14" y="46"/>
                </a:lnTo>
                <a:lnTo>
                  <a:pt x="10" y="40"/>
                </a:lnTo>
                <a:lnTo>
                  <a:pt x="7" y="33"/>
                </a:lnTo>
                <a:lnTo>
                  <a:pt x="4" y="27"/>
                </a:lnTo>
                <a:lnTo>
                  <a:pt x="2" y="20"/>
                </a:lnTo>
                <a:lnTo>
                  <a:pt x="0" y="14"/>
                </a:lnTo>
                <a:lnTo>
                  <a:pt x="0" y="7"/>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31" name="Line 1119"/>
          <p:cNvSpPr>
            <a:spLocks noChangeShapeType="1"/>
          </p:cNvSpPr>
          <p:nvPr/>
        </p:nvSpPr>
        <p:spPr bwMode="ltGray">
          <a:xfrm flipV="1">
            <a:off x="3632200" y="4771316"/>
            <a:ext cx="39688" cy="142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32" name="Line 1120"/>
          <p:cNvSpPr>
            <a:spLocks noChangeShapeType="1"/>
          </p:cNvSpPr>
          <p:nvPr/>
        </p:nvSpPr>
        <p:spPr bwMode="ltGray">
          <a:xfrm flipH="1">
            <a:off x="3597275" y="4687179"/>
            <a:ext cx="4603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33" name="Freeform 1121"/>
          <p:cNvSpPr>
            <a:spLocks/>
          </p:cNvSpPr>
          <p:nvPr/>
        </p:nvSpPr>
        <p:spPr bwMode="ltGray">
          <a:xfrm>
            <a:off x="3584575" y="4663366"/>
            <a:ext cx="36513" cy="28575"/>
          </a:xfrm>
          <a:custGeom>
            <a:avLst/>
            <a:gdLst/>
            <a:ahLst/>
            <a:cxnLst>
              <a:cxn ang="0">
                <a:pos x="22" y="16"/>
              </a:cxn>
              <a:cxn ang="0">
                <a:pos x="21" y="13"/>
              </a:cxn>
              <a:cxn ang="0">
                <a:pos x="19" y="11"/>
              </a:cxn>
              <a:cxn ang="0">
                <a:pos x="17" y="9"/>
              </a:cxn>
              <a:cxn ang="0">
                <a:pos x="14" y="6"/>
              </a:cxn>
              <a:cxn ang="0">
                <a:pos x="11" y="4"/>
              </a:cxn>
              <a:cxn ang="0">
                <a:pos x="7" y="3"/>
              </a:cxn>
              <a:cxn ang="0">
                <a:pos x="3" y="0"/>
              </a:cxn>
              <a:cxn ang="0">
                <a:pos x="0" y="0"/>
              </a:cxn>
            </a:cxnLst>
            <a:rect l="0" t="0" r="r" b="b"/>
            <a:pathLst>
              <a:path w="23" h="17">
                <a:moveTo>
                  <a:pt x="22" y="16"/>
                </a:moveTo>
                <a:lnTo>
                  <a:pt x="21" y="13"/>
                </a:lnTo>
                <a:lnTo>
                  <a:pt x="19" y="11"/>
                </a:lnTo>
                <a:lnTo>
                  <a:pt x="17" y="9"/>
                </a:lnTo>
                <a:lnTo>
                  <a:pt x="14" y="6"/>
                </a:lnTo>
                <a:lnTo>
                  <a:pt x="11" y="4"/>
                </a:lnTo>
                <a:lnTo>
                  <a:pt x="7" y="3"/>
                </a:lnTo>
                <a:lnTo>
                  <a:pt x="3" y="0"/>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34" name="Line 1122"/>
          <p:cNvSpPr>
            <a:spLocks noChangeShapeType="1"/>
          </p:cNvSpPr>
          <p:nvPr/>
        </p:nvSpPr>
        <p:spPr bwMode="ltGray">
          <a:xfrm flipV="1">
            <a:off x="3597275" y="4685591"/>
            <a:ext cx="44450"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35" name="Line 1123"/>
          <p:cNvSpPr>
            <a:spLocks noChangeShapeType="1"/>
          </p:cNvSpPr>
          <p:nvPr/>
        </p:nvSpPr>
        <p:spPr bwMode="ltGray">
          <a:xfrm flipH="1">
            <a:off x="3571875" y="4649079"/>
            <a:ext cx="26988" cy="254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36" name="Freeform 1124"/>
          <p:cNvSpPr>
            <a:spLocks/>
          </p:cNvSpPr>
          <p:nvPr/>
        </p:nvSpPr>
        <p:spPr bwMode="ltGray">
          <a:xfrm>
            <a:off x="3559175" y="4634791"/>
            <a:ext cx="26988" cy="30163"/>
          </a:xfrm>
          <a:custGeom>
            <a:avLst/>
            <a:gdLst/>
            <a:ahLst/>
            <a:cxnLst>
              <a:cxn ang="0">
                <a:pos x="16" y="17"/>
              </a:cxn>
              <a:cxn ang="0">
                <a:pos x="13" y="16"/>
              </a:cxn>
              <a:cxn ang="0">
                <a:pos x="11" y="13"/>
              </a:cxn>
              <a:cxn ang="0">
                <a:pos x="9" y="12"/>
              </a:cxn>
              <a:cxn ang="0">
                <a:pos x="7" y="9"/>
              </a:cxn>
              <a:cxn ang="0">
                <a:pos x="6" y="7"/>
              </a:cxn>
              <a:cxn ang="0">
                <a:pos x="4" y="4"/>
              </a:cxn>
              <a:cxn ang="0">
                <a:pos x="2" y="1"/>
              </a:cxn>
              <a:cxn ang="0">
                <a:pos x="0" y="0"/>
              </a:cxn>
            </a:cxnLst>
            <a:rect l="0" t="0" r="r" b="b"/>
            <a:pathLst>
              <a:path w="17" h="18">
                <a:moveTo>
                  <a:pt x="16" y="17"/>
                </a:moveTo>
                <a:lnTo>
                  <a:pt x="13" y="16"/>
                </a:lnTo>
                <a:lnTo>
                  <a:pt x="11" y="13"/>
                </a:lnTo>
                <a:lnTo>
                  <a:pt x="9" y="12"/>
                </a:lnTo>
                <a:lnTo>
                  <a:pt x="7" y="9"/>
                </a:lnTo>
                <a:lnTo>
                  <a:pt x="6" y="7"/>
                </a:lnTo>
                <a:lnTo>
                  <a:pt x="4" y="4"/>
                </a:lnTo>
                <a:lnTo>
                  <a:pt x="2" y="1"/>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37" name="Line 1125"/>
          <p:cNvSpPr>
            <a:spLocks noChangeShapeType="1"/>
          </p:cNvSpPr>
          <p:nvPr/>
        </p:nvSpPr>
        <p:spPr bwMode="ltGray">
          <a:xfrm flipV="1">
            <a:off x="3571875" y="4649079"/>
            <a:ext cx="26988" cy="254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38" name="Line 1126"/>
          <p:cNvSpPr>
            <a:spLocks noChangeShapeType="1"/>
          </p:cNvSpPr>
          <p:nvPr/>
        </p:nvSpPr>
        <p:spPr bwMode="ltGray">
          <a:xfrm flipH="1">
            <a:off x="3541713" y="4626854"/>
            <a:ext cx="38100" cy="174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39" name="Freeform 1127"/>
          <p:cNvSpPr>
            <a:spLocks/>
          </p:cNvSpPr>
          <p:nvPr/>
        </p:nvSpPr>
        <p:spPr bwMode="ltGray">
          <a:xfrm>
            <a:off x="3460750" y="4552241"/>
            <a:ext cx="101600" cy="84138"/>
          </a:xfrm>
          <a:custGeom>
            <a:avLst/>
            <a:gdLst/>
            <a:ahLst/>
            <a:cxnLst>
              <a:cxn ang="0">
                <a:pos x="63" y="49"/>
              </a:cxn>
              <a:cxn ang="0">
                <a:pos x="54" y="42"/>
              </a:cxn>
              <a:cxn ang="0">
                <a:pos x="44" y="37"/>
              </a:cxn>
              <a:cxn ang="0">
                <a:pos x="37" y="31"/>
              </a:cxn>
              <a:cxn ang="0">
                <a:pos x="29" y="26"/>
              </a:cxn>
              <a:cxn ang="0">
                <a:pos x="21" y="20"/>
              </a:cxn>
              <a:cxn ang="0">
                <a:pos x="14" y="13"/>
              </a:cxn>
              <a:cxn ang="0">
                <a:pos x="7" y="7"/>
              </a:cxn>
              <a:cxn ang="0">
                <a:pos x="0" y="0"/>
              </a:cxn>
            </a:cxnLst>
            <a:rect l="0" t="0" r="r" b="b"/>
            <a:pathLst>
              <a:path w="64" h="50">
                <a:moveTo>
                  <a:pt x="63" y="49"/>
                </a:moveTo>
                <a:lnTo>
                  <a:pt x="54" y="42"/>
                </a:lnTo>
                <a:lnTo>
                  <a:pt x="44" y="37"/>
                </a:lnTo>
                <a:lnTo>
                  <a:pt x="37" y="31"/>
                </a:lnTo>
                <a:lnTo>
                  <a:pt x="29" y="26"/>
                </a:lnTo>
                <a:lnTo>
                  <a:pt x="21" y="20"/>
                </a:lnTo>
                <a:lnTo>
                  <a:pt x="14" y="13"/>
                </a:lnTo>
                <a:lnTo>
                  <a:pt x="7" y="7"/>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40" name="Line 1128"/>
          <p:cNvSpPr>
            <a:spLocks noChangeShapeType="1"/>
          </p:cNvSpPr>
          <p:nvPr/>
        </p:nvSpPr>
        <p:spPr bwMode="ltGray">
          <a:xfrm flipV="1">
            <a:off x="3543300" y="4625266"/>
            <a:ext cx="33338" cy="2063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41" name="Line 1129"/>
          <p:cNvSpPr>
            <a:spLocks noChangeShapeType="1"/>
          </p:cNvSpPr>
          <p:nvPr/>
        </p:nvSpPr>
        <p:spPr bwMode="ltGray">
          <a:xfrm flipH="1">
            <a:off x="3438525" y="4544304"/>
            <a:ext cx="39688" cy="158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42" name="Freeform 1130"/>
          <p:cNvSpPr>
            <a:spLocks/>
          </p:cNvSpPr>
          <p:nvPr/>
        </p:nvSpPr>
        <p:spPr bwMode="ltGray">
          <a:xfrm>
            <a:off x="3362325" y="4430004"/>
            <a:ext cx="100013" cy="123825"/>
          </a:xfrm>
          <a:custGeom>
            <a:avLst/>
            <a:gdLst/>
            <a:ahLst/>
            <a:cxnLst>
              <a:cxn ang="0">
                <a:pos x="62" y="72"/>
              </a:cxn>
              <a:cxn ang="0">
                <a:pos x="53" y="63"/>
              </a:cxn>
              <a:cxn ang="0">
                <a:pos x="44" y="53"/>
              </a:cxn>
              <a:cxn ang="0">
                <a:pos x="36" y="44"/>
              </a:cxn>
              <a:cxn ang="0">
                <a:pos x="29" y="36"/>
              </a:cxn>
              <a:cxn ang="0">
                <a:pos x="20" y="27"/>
              </a:cxn>
              <a:cxn ang="0">
                <a:pos x="13" y="18"/>
              </a:cxn>
              <a:cxn ang="0">
                <a:pos x="7" y="9"/>
              </a:cxn>
              <a:cxn ang="0">
                <a:pos x="0" y="0"/>
              </a:cxn>
            </a:cxnLst>
            <a:rect l="0" t="0" r="r" b="b"/>
            <a:pathLst>
              <a:path w="63" h="73">
                <a:moveTo>
                  <a:pt x="62" y="72"/>
                </a:moveTo>
                <a:lnTo>
                  <a:pt x="53" y="63"/>
                </a:lnTo>
                <a:lnTo>
                  <a:pt x="44" y="53"/>
                </a:lnTo>
                <a:lnTo>
                  <a:pt x="36" y="44"/>
                </a:lnTo>
                <a:lnTo>
                  <a:pt x="29" y="36"/>
                </a:lnTo>
                <a:lnTo>
                  <a:pt x="20" y="27"/>
                </a:lnTo>
                <a:lnTo>
                  <a:pt x="13" y="18"/>
                </a:lnTo>
                <a:lnTo>
                  <a:pt x="7" y="9"/>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43" name="Line 1131"/>
          <p:cNvSpPr>
            <a:spLocks noChangeShapeType="1"/>
          </p:cNvSpPr>
          <p:nvPr/>
        </p:nvSpPr>
        <p:spPr bwMode="ltGray">
          <a:xfrm flipV="1">
            <a:off x="3438525" y="4544304"/>
            <a:ext cx="39688" cy="158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44" name="Line 1132"/>
          <p:cNvSpPr>
            <a:spLocks noChangeShapeType="1"/>
          </p:cNvSpPr>
          <p:nvPr/>
        </p:nvSpPr>
        <p:spPr bwMode="ltGray">
          <a:xfrm flipH="1">
            <a:off x="3340100" y="4423654"/>
            <a:ext cx="44450" cy="127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45" name="Freeform 1133"/>
          <p:cNvSpPr>
            <a:spLocks/>
          </p:cNvSpPr>
          <p:nvPr/>
        </p:nvSpPr>
        <p:spPr bwMode="ltGray">
          <a:xfrm>
            <a:off x="3305175" y="4323641"/>
            <a:ext cx="58738" cy="107950"/>
          </a:xfrm>
          <a:custGeom>
            <a:avLst/>
            <a:gdLst/>
            <a:ahLst/>
            <a:cxnLst>
              <a:cxn ang="0">
                <a:pos x="36" y="64"/>
              </a:cxn>
              <a:cxn ang="0">
                <a:pos x="32" y="56"/>
              </a:cxn>
              <a:cxn ang="0">
                <a:pos x="27" y="48"/>
              </a:cxn>
              <a:cxn ang="0">
                <a:pos x="22" y="40"/>
              </a:cxn>
              <a:cxn ang="0">
                <a:pos x="18" y="32"/>
              </a:cxn>
              <a:cxn ang="0">
                <a:pos x="13" y="24"/>
              </a:cxn>
              <a:cxn ang="0">
                <a:pos x="10" y="17"/>
              </a:cxn>
              <a:cxn ang="0">
                <a:pos x="4" y="8"/>
              </a:cxn>
              <a:cxn ang="0">
                <a:pos x="0" y="0"/>
              </a:cxn>
            </a:cxnLst>
            <a:rect l="0" t="0" r="r" b="b"/>
            <a:pathLst>
              <a:path w="37" h="65">
                <a:moveTo>
                  <a:pt x="36" y="64"/>
                </a:moveTo>
                <a:lnTo>
                  <a:pt x="32" y="56"/>
                </a:lnTo>
                <a:lnTo>
                  <a:pt x="27" y="48"/>
                </a:lnTo>
                <a:lnTo>
                  <a:pt x="22" y="40"/>
                </a:lnTo>
                <a:lnTo>
                  <a:pt x="18" y="32"/>
                </a:lnTo>
                <a:lnTo>
                  <a:pt x="13" y="24"/>
                </a:lnTo>
                <a:lnTo>
                  <a:pt x="10" y="17"/>
                </a:lnTo>
                <a:lnTo>
                  <a:pt x="4" y="8"/>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46" name="Line 1134"/>
          <p:cNvSpPr>
            <a:spLocks noChangeShapeType="1"/>
          </p:cNvSpPr>
          <p:nvPr/>
        </p:nvSpPr>
        <p:spPr bwMode="ltGray">
          <a:xfrm flipV="1">
            <a:off x="3340100" y="4423654"/>
            <a:ext cx="44450"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47" name="Line 1135"/>
          <p:cNvSpPr>
            <a:spLocks noChangeShapeType="1"/>
          </p:cNvSpPr>
          <p:nvPr/>
        </p:nvSpPr>
        <p:spPr bwMode="ltGray">
          <a:xfrm flipH="1">
            <a:off x="3282950" y="4318879"/>
            <a:ext cx="44450" cy="1111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48" name="Freeform 1136"/>
          <p:cNvSpPr>
            <a:spLocks/>
          </p:cNvSpPr>
          <p:nvPr/>
        </p:nvSpPr>
        <p:spPr bwMode="ltGray">
          <a:xfrm>
            <a:off x="3294063" y="4252204"/>
            <a:ext cx="26987" cy="73025"/>
          </a:xfrm>
          <a:custGeom>
            <a:avLst/>
            <a:gdLst/>
            <a:ahLst/>
            <a:cxnLst>
              <a:cxn ang="0">
                <a:pos x="16" y="42"/>
              </a:cxn>
              <a:cxn ang="0">
                <a:pos x="9" y="37"/>
              </a:cxn>
              <a:cxn ang="0">
                <a:pos x="2" y="33"/>
              </a:cxn>
              <a:cxn ang="0">
                <a:pos x="2" y="27"/>
              </a:cxn>
              <a:cxn ang="0">
                <a:pos x="0" y="21"/>
              </a:cxn>
              <a:cxn ang="0">
                <a:pos x="0" y="16"/>
              </a:cxn>
              <a:cxn ang="0">
                <a:pos x="2" y="11"/>
              </a:cxn>
              <a:cxn ang="0">
                <a:pos x="2" y="5"/>
              </a:cxn>
              <a:cxn ang="0">
                <a:pos x="2" y="0"/>
              </a:cxn>
            </a:cxnLst>
            <a:rect l="0" t="0" r="r" b="b"/>
            <a:pathLst>
              <a:path w="17" h="43">
                <a:moveTo>
                  <a:pt x="16" y="42"/>
                </a:moveTo>
                <a:lnTo>
                  <a:pt x="9" y="37"/>
                </a:lnTo>
                <a:lnTo>
                  <a:pt x="2" y="33"/>
                </a:lnTo>
                <a:lnTo>
                  <a:pt x="2" y="27"/>
                </a:lnTo>
                <a:lnTo>
                  <a:pt x="0" y="21"/>
                </a:lnTo>
                <a:lnTo>
                  <a:pt x="0" y="16"/>
                </a:lnTo>
                <a:lnTo>
                  <a:pt x="2" y="11"/>
                </a:lnTo>
                <a:lnTo>
                  <a:pt x="2" y="5"/>
                </a:lnTo>
                <a:lnTo>
                  <a:pt x="2"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49" name="Line 1137"/>
          <p:cNvSpPr>
            <a:spLocks noChangeShapeType="1"/>
          </p:cNvSpPr>
          <p:nvPr/>
        </p:nvSpPr>
        <p:spPr bwMode="ltGray">
          <a:xfrm flipV="1">
            <a:off x="3282950" y="4318879"/>
            <a:ext cx="44450" cy="1111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50" name="Line 1138"/>
          <p:cNvSpPr>
            <a:spLocks noChangeShapeType="1"/>
          </p:cNvSpPr>
          <p:nvPr/>
        </p:nvSpPr>
        <p:spPr bwMode="ltGray">
          <a:xfrm flipH="1" flipV="1">
            <a:off x="3275013" y="4250616"/>
            <a:ext cx="4603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51" name="Freeform 1139"/>
          <p:cNvSpPr>
            <a:spLocks/>
          </p:cNvSpPr>
          <p:nvPr/>
        </p:nvSpPr>
        <p:spPr bwMode="ltGray">
          <a:xfrm>
            <a:off x="3146425" y="4123616"/>
            <a:ext cx="152400" cy="130175"/>
          </a:xfrm>
          <a:custGeom>
            <a:avLst/>
            <a:gdLst/>
            <a:ahLst/>
            <a:cxnLst>
              <a:cxn ang="0">
                <a:pos x="95" y="76"/>
              </a:cxn>
              <a:cxn ang="0">
                <a:pos x="80" y="68"/>
              </a:cxn>
              <a:cxn ang="0">
                <a:pos x="65" y="60"/>
              </a:cxn>
              <a:cxn ang="0">
                <a:pos x="53" y="51"/>
              </a:cxn>
              <a:cxn ang="0">
                <a:pos x="40" y="42"/>
              </a:cxn>
              <a:cxn ang="0">
                <a:pos x="29" y="33"/>
              </a:cxn>
              <a:cxn ang="0">
                <a:pos x="18" y="22"/>
              </a:cxn>
              <a:cxn ang="0">
                <a:pos x="10" y="11"/>
              </a:cxn>
              <a:cxn ang="0">
                <a:pos x="0" y="0"/>
              </a:cxn>
            </a:cxnLst>
            <a:rect l="0" t="0" r="r" b="b"/>
            <a:pathLst>
              <a:path w="96" h="77">
                <a:moveTo>
                  <a:pt x="95" y="76"/>
                </a:moveTo>
                <a:lnTo>
                  <a:pt x="80" y="68"/>
                </a:lnTo>
                <a:lnTo>
                  <a:pt x="65" y="60"/>
                </a:lnTo>
                <a:lnTo>
                  <a:pt x="53" y="51"/>
                </a:lnTo>
                <a:lnTo>
                  <a:pt x="40" y="42"/>
                </a:lnTo>
                <a:lnTo>
                  <a:pt x="29" y="33"/>
                </a:lnTo>
                <a:lnTo>
                  <a:pt x="18" y="22"/>
                </a:lnTo>
                <a:lnTo>
                  <a:pt x="10" y="11"/>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52" name="Line 1140"/>
          <p:cNvSpPr>
            <a:spLocks noChangeShapeType="1"/>
          </p:cNvSpPr>
          <p:nvPr/>
        </p:nvSpPr>
        <p:spPr bwMode="ltGray">
          <a:xfrm flipV="1">
            <a:off x="3281363" y="4241091"/>
            <a:ext cx="26987" cy="222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53" name="Line 1141"/>
          <p:cNvSpPr>
            <a:spLocks noChangeShapeType="1"/>
          </p:cNvSpPr>
          <p:nvPr/>
        </p:nvSpPr>
        <p:spPr bwMode="ltGray">
          <a:xfrm flipH="1">
            <a:off x="3127375" y="4117266"/>
            <a:ext cx="42863" cy="142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54" name="Freeform 1142"/>
          <p:cNvSpPr>
            <a:spLocks/>
          </p:cNvSpPr>
          <p:nvPr/>
        </p:nvSpPr>
        <p:spPr bwMode="ltGray">
          <a:xfrm>
            <a:off x="3086100" y="4080754"/>
            <a:ext cx="63500" cy="44450"/>
          </a:xfrm>
          <a:custGeom>
            <a:avLst/>
            <a:gdLst/>
            <a:ahLst/>
            <a:cxnLst>
              <a:cxn ang="0">
                <a:pos x="39" y="26"/>
              </a:cxn>
              <a:cxn ang="0">
                <a:pos x="34" y="21"/>
              </a:cxn>
              <a:cxn ang="0">
                <a:pos x="30" y="18"/>
              </a:cxn>
              <a:cxn ang="0">
                <a:pos x="24" y="15"/>
              </a:cxn>
              <a:cxn ang="0">
                <a:pos x="19" y="13"/>
              </a:cxn>
              <a:cxn ang="0">
                <a:pos x="13" y="10"/>
              </a:cxn>
              <a:cxn ang="0">
                <a:pos x="8" y="7"/>
              </a:cxn>
              <a:cxn ang="0">
                <a:pos x="3" y="4"/>
              </a:cxn>
              <a:cxn ang="0">
                <a:pos x="0" y="0"/>
              </a:cxn>
            </a:cxnLst>
            <a:rect l="0" t="0" r="r" b="b"/>
            <a:pathLst>
              <a:path w="40" h="27">
                <a:moveTo>
                  <a:pt x="39" y="26"/>
                </a:moveTo>
                <a:lnTo>
                  <a:pt x="34" y="21"/>
                </a:lnTo>
                <a:lnTo>
                  <a:pt x="30" y="18"/>
                </a:lnTo>
                <a:lnTo>
                  <a:pt x="24" y="15"/>
                </a:lnTo>
                <a:lnTo>
                  <a:pt x="19" y="13"/>
                </a:lnTo>
                <a:lnTo>
                  <a:pt x="13" y="10"/>
                </a:lnTo>
                <a:lnTo>
                  <a:pt x="8" y="7"/>
                </a:lnTo>
                <a:lnTo>
                  <a:pt x="3" y="4"/>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55" name="Line 1143"/>
          <p:cNvSpPr>
            <a:spLocks noChangeShapeType="1"/>
          </p:cNvSpPr>
          <p:nvPr/>
        </p:nvSpPr>
        <p:spPr bwMode="ltGray">
          <a:xfrm flipV="1">
            <a:off x="3128963" y="4117266"/>
            <a:ext cx="38100" cy="158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56" name="Line 1144"/>
          <p:cNvSpPr>
            <a:spLocks noChangeShapeType="1"/>
          </p:cNvSpPr>
          <p:nvPr/>
        </p:nvSpPr>
        <p:spPr bwMode="ltGray">
          <a:xfrm flipH="1">
            <a:off x="3065463" y="4071229"/>
            <a:ext cx="39687" cy="158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57" name="Line 1145"/>
          <p:cNvSpPr>
            <a:spLocks noChangeShapeType="1"/>
          </p:cNvSpPr>
          <p:nvPr/>
        </p:nvSpPr>
        <p:spPr bwMode="ltGray">
          <a:xfrm flipH="1" flipV="1">
            <a:off x="3060700" y="4058529"/>
            <a:ext cx="25400" cy="22225"/>
          </a:xfrm>
          <a:prstGeom prst="line">
            <a:avLst/>
          </a:prstGeom>
          <a:noFill/>
          <a:ln w="508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58" name="Line 1146"/>
          <p:cNvSpPr>
            <a:spLocks noChangeShapeType="1"/>
          </p:cNvSpPr>
          <p:nvPr/>
        </p:nvSpPr>
        <p:spPr bwMode="ltGray">
          <a:xfrm flipV="1">
            <a:off x="3065463" y="4069641"/>
            <a:ext cx="36512" cy="190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59" name="Line 1147"/>
          <p:cNvSpPr>
            <a:spLocks noChangeShapeType="1"/>
          </p:cNvSpPr>
          <p:nvPr/>
        </p:nvSpPr>
        <p:spPr bwMode="ltGray">
          <a:xfrm flipH="1">
            <a:off x="3041650" y="4050591"/>
            <a:ext cx="34925" cy="190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60" name="Freeform 1148"/>
          <p:cNvSpPr>
            <a:spLocks/>
          </p:cNvSpPr>
          <p:nvPr/>
        </p:nvSpPr>
        <p:spPr bwMode="ltGray">
          <a:xfrm>
            <a:off x="2886075" y="3966454"/>
            <a:ext cx="176213" cy="93662"/>
          </a:xfrm>
          <a:custGeom>
            <a:avLst/>
            <a:gdLst/>
            <a:ahLst/>
            <a:cxnLst>
              <a:cxn ang="0">
                <a:pos x="110" y="55"/>
              </a:cxn>
              <a:cxn ang="0">
                <a:pos x="90" y="54"/>
              </a:cxn>
              <a:cxn ang="0">
                <a:pos x="73" y="51"/>
              </a:cxn>
              <a:cxn ang="0">
                <a:pos x="58" y="45"/>
              </a:cxn>
              <a:cxn ang="0">
                <a:pos x="44" y="38"/>
              </a:cxn>
              <a:cxn ang="0">
                <a:pos x="30" y="29"/>
              </a:cxn>
              <a:cxn ang="0">
                <a:pos x="19" y="19"/>
              </a:cxn>
              <a:cxn ang="0">
                <a:pos x="10" y="9"/>
              </a:cxn>
              <a:cxn ang="0">
                <a:pos x="0" y="0"/>
              </a:cxn>
            </a:cxnLst>
            <a:rect l="0" t="0" r="r" b="b"/>
            <a:pathLst>
              <a:path w="111" h="56">
                <a:moveTo>
                  <a:pt x="110" y="55"/>
                </a:moveTo>
                <a:lnTo>
                  <a:pt x="90" y="54"/>
                </a:lnTo>
                <a:lnTo>
                  <a:pt x="73" y="51"/>
                </a:lnTo>
                <a:lnTo>
                  <a:pt x="58" y="45"/>
                </a:lnTo>
                <a:lnTo>
                  <a:pt x="44" y="38"/>
                </a:lnTo>
                <a:lnTo>
                  <a:pt x="30" y="29"/>
                </a:lnTo>
                <a:lnTo>
                  <a:pt x="19" y="19"/>
                </a:lnTo>
                <a:lnTo>
                  <a:pt x="10" y="9"/>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61" name="Line 1149"/>
          <p:cNvSpPr>
            <a:spLocks noChangeShapeType="1"/>
          </p:cNvSpPr>
          <p:nvPr/>
        </p:nvSpPr>
        <p:spPr bwMode="ltGray">
          <a:xfrm flipV="1">
            <a:off x="3060700" y="4045829"/>
            <a:ext cx="1588" cy="301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62" name="Line 1150"/>
          <p:cNvSpPr>
            <a:spLocks noChangeShapeType="1"/>
          </p:cNvSpPr>
          <p:nvPr/>
        </p:nvSpPr>
        <p:spPr bwMode="ltGray">
          <a:xfrm flipH="1">
            <a:off x="2868613" y="3958516"/>
            <a:ext cx="38100" cy="174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63" name="Freeform 1151"/>
          <p:cNvSpPr>
            <a:spLocks/>
          </p:cNvSpPr>
          <p:nvPr/>
        </p:nvSpPr>
        <p:spPr bwMode="ltGray">
          <a:xfrm>
            <a:off x="2822575" y="3893429"/>
            <a:ext cx="63500" cy="74612"/>
          </a:xfrm>
          <a:custGeom>
            <a:avLst/>
            <a:gdLst/>
            <a:ahLst/>
            <a:cxnLst>
              <a:cxn ang="0">
                <a:pos x="39" y="43"/>
              </a:cxn>
              <a:cxn ang="0">
                <a:pos x="32" y="38"/>
              </a:cxn>
              <a:cxn ang="0">
                <a:pos x="29" y="32"/>
              </a:cxn>
              <a:cxn ang="0">
                <a:pos x="24" y="26"/>
              </a:cxn>
              <a:cxn ang="0">
                <a:pos x="20" y="21"/>
              </a:cxn>
              <a:cxn ang="0">
                <a:pos x="15" y="16"/>
              </a:cxn>
              <a:cxn ang="0">
                <a:pos x="10" y="10"/>
              </a:cxn>
              <a:cxn ang="0">
                <a:pos x="6" y="5"/>
              </a:cxn>
              <a:cxn ang="0">
                <a:pos x="0" y="0"/>
              </a:cxn>
            </a:cxnLst>
            <a:rect l="0" t="0" r="r" b="b"/>
            <a:pathLst>
              <a:path w="40" h="44">
                <a:moveTo>
                  <a:pt x="39" y="43"/>
                </a:moveTo>
                <a:lnTo>
                  <a:pt x="32" y="38"/>
                </a:lnTo>
                <a:lnTo>
                  <a:pt x="29" y="32"/>
                </a:lnTo>
                <a:lnTo>
                  <a:pt x="24" y="26"/>
                </a:lnTo>
                <a:lnTo>
                  <a:pt x="20" y="21"/>
                </a:lnTo>
                <a:lnTo>
                  <a:pt x="15" y="16"/>
                </a:lnTo>
                <a:lnTo>
                  <a:pt x="10" y="10"/>
                </a:lnTo>
                <a:lnTo>
                  <a:pt x="6" y="5"/>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64" name="Line 1152"/>
          <p:cNvSpPr>
            <a:spLocks noChangeShapeType="1"/>
          </p:cNvSpPr>
          <p:nvPr/>
        </p:nvSpPr>
        <p:spPr bwMode="ltGray">
          <a:xfrm flipV="1">
            <a:off x="2868613" y="3958516"/>
            <a:ext cx="38100" cy="174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65" name="Line 1153"/>
          <p:cNvSpPr>
            <a:spLocks noChangeShapeType="1"/>
          </p:cNvSpPr>
          <p:nvPr/>
        </p:nvSpPr>
        <p:spPr bwMode="ltGray">
          <a:xfrm flipH="1">
            <a:off x="2803525" y="3883904"/>
            <a:ext cx="36513" cy="142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66" name="Freeform 1154"/>
          <p:cNvSpPr>
            <a:spLocks/>
          </p:cNvSpPr>
          <p:nvPr/>
        </p:nvSpPr>
        <p:spPr bwMode="ltGray">
          <a:xfrm>
            <a:off x="2566988" y="3707691"/>
            <a:ext cx="258762" cy="187325"/>
          </a:xfrm>
          <a:custGeom>
            <a:avLst/>
            <a:gdLst/>
            <a:ahLst/>
            <a:cxnLst>
              <a:cxn ang="0">
                <a:pos x="162" y="110"/>
              </a:cxn>
              <a:cxn ang="0">
                <a:pos x="143" y="94"/>
              </a:cxn>
              <a:cxn ang="0">
                <a:pos x="124" y="80"/>
              </a:cxn>
              <a:cxn ang="0">
                <a:pos x="104" y="66"/>
              </a:cxn>
              <a:cxn ang="0">
                <a:pos x="83" y="52"/>
              </a:cxn>
              <a:cxn ang="0">
                <a:pos x="62" y="40"/>
              </a:cxn>
              <a:cxn ang="0">
                <a:pos x="41" y="27"/>
              </a:cxn>
              <a:cxn ang="0">
                <a:pos x="21" y="14"/>
              </a:cxn>
              <a:cxn ang="0">
                <a:pos x="0" y="0"/>
              </a:cxn>
            </a:cxnLst>
            <a:rect l="0" t="0" r="r" b="b"/>
            <a:pathLst>
              <a:path w="163" h="111">
                <a:moveTo>
                  <a:pt x="162" y="110"/>
                </a:moveTo>
                <a:lnTo>
                  <a:pt x="143" y="94"/>
                </a:lnTo>
                <a:lnTo>
                  <a:pt x="124" y="80"/>
                </a:lnTo>
                <a:lnTo>
                  <a:pt x="104" y="66"/>
                </a:lnTo>
                <a:lnTo>
                  <a:pt x="83" y="52"/>
                </a:lnTo>
                <a:lnTo>
                  <a:pt x="62" y="40"/>
                </a:lnTo>
                <a:lnTo>
                  <a:pt x="41" y="27"/>
                </a:lnTo>
                <a:lnTo>
                  <a:pt x="21" y="14"/>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67" name="Line 1155"/>
          <p:cNvSpPr>
            <a:spLocks noChangeShapeType="1"/>
          </p:cNvSpPr>
          <p:nvPr/>
        </p:nvSpPr>
        <p:spPr bwMode="ltGray">
          <a:xfrm flipV="1">
            <a:off x="2803525" y="3882316"/>
            <a:ext cx="36513" cy="174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68" name="Line 1156"/>
          <p:cNvSpPr>
            <a:spLocks noChangeShapeType="1"/>
          </p:cNvSpPr>
          <p:nvPr/>
        </p:nvSpPr>
        <p:spPr bwMode="ltGray">
          <a:xfrm flipH="1">
            <a:off x="2552700" y="3698166"/>
            <a:ext cx="31750" cy="2063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69" name="Freeform 1157"/>
          <p:cNvSpPr>
            <a:spLocks/>
          </p:cNvSpPr>
          <p:nvPr/>
        </p:nvSpPr>
        <p:spPr bwMode="ltGray">
          <a:xfrm>
            <a:off x="2519363" y="3668004"/>
            <a:ext cx="49212" cy="41275"/>
          </a:xfrm>
          <a:custGeom>
            <a:avLst/>
            <a:gdLst/>
            <a:ahLst/>
            <a:cxnLst>
              <a:cxn ang="0">
                <a:pos x="30" y="24"/>
              </a:cxn>
              <a:cxn ang="0">
                <a:pos x="26" y="21"/>
              </a:cxn>
              <a:cxn ang="0">
                <a:pos x="21" y="18"/>
              </a:cxn>
              <a:cxn ang="0">
                <a:pos x="18" y="16"/>
              </a:cxn>
              <a:cxn ang="0">
                <a:pos x="14" y="12"/>
              </a:cxn>
              <a:cxn ang="0">
                <a:pos x="10" y="9"/>
              </a:cxn>
              <a:cxn ang="0">
                <a:pos x="7" y="7"/>
              </a:cxn>
              <a:cxn ang="0">
                <a:pos x="3" y="3"/>
              </a:cxn>
              <a:cxn ang="0">
                <a:pos x="0" y="0"/>
              </a:cxn>
            </a:cxnLst>
            <a:rect l="0" t="0" r="r" b="b"/>
            <a:pathLst>
              <a:path w="31" h="25">
                <a:moveTo>
                  <a:pt x="30" y="24"/>
                </a:moveTo>
                <a:lnTo>
                  <a:pt x="26" y="21"/>
                </a:lnTo>
                <a:lnTo>
                  <a:pt x="21" y="18"/>
                </a:lnTo>
                <a:lnTo>
                  <a:pt x="18" y="16"/>
                </a:lnTo>
                <a:lnTo>
                  <a:pt x="14" y="12"/>
                </a:lnTo>
                <a:lnTo>
                  <a:pt x="10" y="9"/>
                </a:lnTo>
                <a:lnTo>
                  <a:pt x="7" y="7"/>
                </a:lnTo>
                <a:lnTo>
                  <a:pt x="3" y="3"/>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70" name="Line 1158"/>
          <p:cNvSpPr>
            <a:spLocks noChangeShapeType="1"/>
          </p:cNvSpPr>
          <p:nvPr/>
        </p:nvSpPr>
        <p:spPr bwMode="ltGray">
          <a:xfrm flipV="1">
            <a:off x="2552700" y="3696579"/>
            <a:ext cx="31750" cy="222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71" name="Line 1159"/>
          <p:cNvSpPr>
            <a:spLocks noChangeShapeType="1"/>
          </p:cNvSpPr>
          <p:nvPr/>
        </p:nvSpPr>
        <p:spPr bwMode="ltGray">
          <a:xfrm flipH="1">
            <a:off x="2498725" y="3661654"/>
            <a:ext cx="41275" cy="127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72" name="Freeform 1160"/>
          <p:cNvSpPr>
            <a:spLocks/>
          </p:cNvSpPr>
          <p:nvPr/>
        </p:nvSpPr>
        <p:spPr bwMode="ltGray">
          <a:xfrm>
            <a:off x="2490788" y="3609266"/>
            <a:ext cx="28575" cy="60325"/>
          </a:xfrm>
          <a:custGeom>
            <a:avLst/>
            <a:gdLst/>
            <a:ahLst/>
            <a:cxnLst>
              <a:cxn ang="0">
                <a:pos x="17" y="35"/>
              </a:cxn>
              <a:cxn ang="0">
                <a:pos x="14" y="31"/>
              </a:cxn>
              <a:cxn ang="0">
                <a:pos x="10" y="26"/>
              </a:cxn>
              <a:cxn ang="0">
                <a:pos x="8" y="22"/>
              </a:cxn>
              <a:cxn ang="0">
                <a:pos x="6" y="17"/>
              </a:cxn>
              <a:cxn ang="0">
                <a:pos x="3" y="13"/>
              </a:cxn>
              <a:cxn ang="0">
                <a:pos x="2" y="9"/>
              </a:cxn>
              <a:cxn ang="0">
                <a:pos x="0" y="4"/>
              </a:cxn>
              <a:cxn ang="0">
                <a:pos x="0" y="0"/>
              </a:cxn>
            </a:cxnLst>
            <a:rect l="0" t="0" r="r" b="b"/>
            <a:pathLst>
              <a:path w="18" h="36">
                <a:moveTo>
                  <a:pt x="17" y="35"/>
                </a:moveTo>
                <a:lnTo>
                  <a:pt x="14" y="31"/>
                </a:lnTo>
                <a:lnTo>
                  <a:pt x="10" y="26"/>
                </a:lnTo>
                <a:lnTo>
                  <a:pt x="8" y="22"/>
                </a:lnTo>
                <a:lnTo>
                  <a:pt x="6" y="17"/>
                </a:lnTo>
                <a:lnTo>
                  <a:pt x="3" y="13"/>
                </a:lnTo>
                <a:lnTo>
                  <a:pt x="2" y="9"/>
                </a:lnTo>
                <a:lnTo>
                  <a:pt x="0" y="4"/>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73" name="Line 1161"/>
          <p:cNvSpPr>
            <a:spLocks noChangeShapeType="1"/>
          </p:cNvSpPr>
          <p:nvPr/>
        </p:nvSpPr>
        <p:spPr bwMode="ltGray">
          <a:xfrm flipV="1">
            <a:off x="2498725" y="3661654"/>
            <a:ext cx="41275" cy="1111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74" name="Line 1162"/>
          <p:cNvSpPr>
            <a:spLocks noChangeShapeType="1"/>
          </p:cNvSpPr>
          <p:nvPr/>
        </p:nvSpPr>
        <p:spPr bwMode="ltGray">
          <a:xfrm flipH="1">
            <a:off x="2468563" y="3606091"/>
            <a:ext cx="47625"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75" name="Freeform 1163"/>
          <p:cNvSpPr>
            <a:spLocks/>
          </p:cNvSpPr>
          <p:nvPr/>
        </p:nvSpPr>
        <p:spPr bwMode="ltGray">
          <a:xfrm>
            <a:off x="2433638" y="3533066"/>
            <a:ext cx="60325" cy="77788"/>
          </a:xfrm>
          <a:custGeom>
            <a:avLst/>
            <a:gdLst/>
            <a:ahLst/>
            <a:cxnLst>
              <a:cxn ang="0">
                <a:pos x="37" y="45"/>
              </a:cxn>
              <a:cxn ang="0">
                <a:pos x="34" y="37"/>
              </a:cxn>
              <a:cxn ang="0">
                <a:pos x="33" y="31"/>
              </a:cxn>
              <a:cxn ang="0">
                <a:pos x="30" y="24"/>
              </a:cxn>
              <a:cxn ang="0">
                <a:pos x="28" y="18"/>
              </a:cxn>
              <a:cxn ang="0">
                <a:pos x="23" y="12"/>
              </a:cxn>
              <a:cxn ang="0">
                <a:pos x="18" y="7"/>
              </a:cxn>
              <a:cxn ang="0">
                <a:pos x="10" y="2"/>
              </a:cxn>
              <a:cxn ang="0">
                <a:pos x="0" y="0"/>
              </a:cxn>
            </a:cxnLst>
            <a:rect l="0" t="0" r="r" b="b"/>
            <a:pathLst>
              <a:path w="38" h="46">
                <a:moveTo>
                  <a:pt x="37" y="45"/>
                </a:moveTo>
                <a:lnTo>
                  <a:pt x="34" y="37"/>
                </a:lnTo>
                <a:lnTo>
                  <a:pt x="33" y="31"/>
                </a:lnTo>
                <a:lnTo>
                  <a:pt x="30" y="24"/>
                </a:lnTo>
                <a:lnTo>
                  <a:pt x="28" y="18"/>
                </a:lnTo>
                <a:lnTo>
                  <a:pt x="23" y="12"/>
                </a:lnTo>
                <a:lnTo>
                  <a:pt x="18" y="7"/>
                </a:lnTo>
                <a:lnTo>
                  <a:pt x="10" y="2"/>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76" name="Line 1164"/>
          <p:cNvSpPr>
            <a:spLocks noChangeShapeType="1"/>
          </p:cNvSpPr>
          <p:nvPr/>
        </p:nvSpPr>
        <p:spPr bwMode="ltGray">
          <a:xfrm flipV="1">
            <a:off x="2466975" y="3606091"/>
            <a:ext cx="46038"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77" name="Line 1165"/>
          <p:cNvSpPr>
            <a:spLocks noChangeShapeType="1"/>
          </p:cNvSpPr>
          <p:nvPr/>
        </p:nvSpPr>
        <p:spPr bwMode="ltGray">
          <a:xfrm flipH="1">
            <a:off x="2420938" y="3520366"/>
            <a:ext cx="20637" cy="269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78" name="Freeform 1166"/>
          <p:cNvSpPr>
            <a:spLocks/>
          </p:cNvSpPr>
          <p:nvPr/>
        </p:nvSpPr>
        <p:spPr bwMode="ltGray">
          <a:xfrm>
            <a:off x="2422525" y="3523541"/>
            <a:ext cx="26988" cy="28575"/>
          </a:xfrm>
          <a:custGeom>
            <a:avLst/>
            <a:gdLst/>
            <a:ahLst/>
            <a:cxnLst>
              <a:cxn ang="0">
                <a:pos x="16" y="16"/>
              </a:cxn>
              <a:cxn ang="0">
                <a:pos x="13" y="13"/>
              </a:cxn>
              <a:cxn ang="0">
                <a:pos x="8" y="13"/>
              </a:cxn>
              <a:cxn ang="0">
                <a:pos x="8" y="11"/>
              </a:cxn>
              <a:cxn ang="0">
                <a:pos x="5" y="9"/>
              </a:cxn>
              <a:cxn ang="0">
                <a:pos x="5" y="6"/>
              </a:cxn>
              <a:cxn ang="0">
                <a:pos x="0" y="4"/>
              </a:cxn>
              <a:cxn ang="0">
                <a:pos x="0" y="2"/>
              </a:cxn>
              <a:cxn ang="0">
                <a:pos x="0" y="0"/>
              </a:cxn>
            </a:cxnLst>
            <a:rect l="0" t="0" r="r" b="b"/>
            <a:pathLst>
              <a:path w="17" h="17">
                <a:moveTo>
                  <a:pt x="16" y="16"/>
                </a:moveTo>
                <a:lnTo>
                  <a:pt x="13" y="13"/>
                </a:lnTo>
                <a:lnTo>
                  <a:pt x="8" y="13"/>
                </a:lnTo>
                <a:lnTo>
                  <a:pt x="8" y="11"/>
                </a:lnTo>
                <a:lnTo>
                  <a:pt x="5" y="9"/>
                </a:lnTo>
                <a:lnTo>
                  <a:pt x="5" y="6"/>
                </a:lnTo>
                <a:lnTo>
                  <a:pt x="0" y="4"/>
                </a:lnTo>
                <a:lnTo>
                  <a:pt x="0" y="2"/>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79" name="Line 1167"/>
          <p:cNvSpPr>
            <a:spLocks noChangeShapeType="1"/>
          </p:cNvSpPr>
          <p:nvPr/>
        </p:nvSpPr>
        <p:spPr bwMode="ltGray">
          <a:xfrm flipV="1">
            <a:off x="2425700" y="3518779"/>
            <a:ext cx="11113" cy="301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80" name="Line 1168"/>
          <p:cNvSpPr>
            <a:spLocks noChangeShapeType="1"/>
          </p:cNvSpPr>
          <p:nvPr/>
        </p:nvSpPr>
        <p:spPr bwMode="ltGray">
          <a:xfrm flipH="1">
            <a:off x="2400300" y="3523541"/>
            <a:ext cx="4603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81" name="Freeform 1169"/>
          <p:cNvSpPr>
            <a:spLocks/>
          </p:cNvSpPr>
          <p:nvPr/>
        </p:nvSpPr>
        <p:spPr bwMode="ltGray">
          <a:xfrm>
            <a:off x="2408238" y="3485441"/>
            <a:ext cx="26987" cy="39688"/>
          </a:xfrm>
          <a:custGeom>
            <a:avLst/>
            <a:gdLst/>
            <a:ahLst/>
            <a:cxnLst>
              <a:cxn ang="0">
                <a:pos x="16" y="22"/>
              </a:cxn>
              <a:cxn ang="0">
                <a:pos x="14" y="19"/>
              </a:cxn>
              <a:cxn ang="0">
                <a:pos x="14" y="16"/>
              </a:cxn>
              <a:cxn ang="0">
                <a:pos x="10" y="13"/>
              </a:cxn>
              <a:cxn ang="0">
                <a:pos x="10" y="11"/>
              </a:cxn>
              <a:cxn ang="0">
                <a:pos x="8" y="8"/>
              </a:cxn>
              <a:cxn ang="0">
                <a:pos x="5" y="5"/>
              </a:cxn>
              <a:cxn ang="0">
                <a:pos x="5" y="2"/>
              </a:cxn>
              <a:cxn ang="0">
                <a:pos x="0" y="0"/>
              </a:cxn>
            </a:cxnLst>
            <a:rect l="0" t="0" r="r" b="b"/>
            <a:pathLst>
              <a:path w="17" h="23">
                <a:moveTo>
                  <a:pt x="16" y="22"/>
                </a:moveTo>
                <a:lnTo>
                  <a:pt x="14" y="19"/>
                </a:lnTo>
                <a:lnTo>
                  <a:pt x="14" y="16"/>
                </a:lnTo>
                <a:lnTo>
                  <a:pt x="10" y="13"/>
                </a:lnTo>
                <a:lnTo>
                  <a:pt x="10" y="11"/>
                </a:lnTo>
                <a:lnTo>
                  <a:pt x="8" y="8"/>
                </a:lnTo>
                <a:lnTo>
                  <a:pt x="5" y="5"/>
                </a:lnTo>
                <a:lnTo>
                  <a:pt x="5" y="2"/>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82" name="Line 1170"/>
          <p:cNvSpPr>
            <a:spLocks noChangeShapeType="1"/>
          </p:cNvSpPr>
          <p:nvPr/>
        </p:nvSpPr>
        <p:spPr bwMode="ltGray">
          <a:xfrm flipV="1">
            <a:off x="2400300" y="3521954"/>
            <a:ext cx="4603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83" name="Line 1171"/>
          <p:cNvSpPr>
            <a:spLocks noChangeShapeType="1"/>
          </p:cNvSpPr>
          <p:nvPr/>
        </p:nvSpPr>
        <p:spPr bwMode="ltGray">
          <a:xfrm flipH="1">
            <a:off x="2389188" y="3482266"/>
            <a:ext cx="44450"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84" name="Freeform 1172"/>
          <p:cNvSpPr>
            <a:spLocks/>
          </p:cNvSpPr>
          <p:nvPr/>
        </p:nvSpPr>
        <p:spPr bwMode="ltGray">
          <a:xfrm>
            <a:off x="2398713" y="3445754"/>
            <a:ext cx="26987" cy="42862"/>
          </a:xfrm>
          <a:custGeom>
            <a:avLst/>
            <a:gdLst/>
            <a:ahLst/>
            <a:cxnLst>
              <a:cxn ang="0">
                <a:pos x="16" y="24"/>
              </a:cxn>
              <a:cxn ang="0">
                <a:pos x="13" y="21"/>
              </a:cxn>
              <a:cxn ang="0">
                <a:pos x="9" y="18"/>
              </a:cxn>
              <a:cxn ang="0">
                <a:pos x="9" y="15"/>
              </a:cxn>
              <a:cxn ang="0">
                <a:pos x="6" y="12"/>
              </a:cxn>
              <a:cxn ang="0">
                <a:pos x="2" y="9"/>
              </a:cxn>
              <a:cxn ang="0">
                <a:pos x="2" y="6"/>
              </a:cxn>
              <a:cxn ang="0">
                <a:pos x="2" y="3"/>
              </a:cxn>
              <a:cxn ang="0">
                <a:pos x="0" y="0"/>
              </a:cxn>
            </a:cxnLst>
            <a:rect l="0" t="0" r="r" b="b"/>
            <a:pathLst>
              <a:path w="17" h="25">
                <a:moveTo>
                  <a:pt x="16" y="24"/>
                </a:moveTo>
                <a:lnTo>
                  <a:pt x="13" y="21"/>
                </a:lnTo>
                <a:lnTo>
                  <a:pt x="9" y="18"/>
                </a:lnTo>
                <a:lnTo>
                  <a:pt x="9" y="15"/>
                </a:lnTo>
                <a:lnTo>
                  <a:pt x="6" y="12"/>
                </a:lnTo>
                <a:lnTo>
                  <a:pt x="2" y="9"/>
                </a:lnTo>
                <a:lnTo>
                  <a:pt x="2" y="6"/>
                </a:lnTo>
                <a:lnTo>
                  <a:pt x="2" y="3"/>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85" name="Line 1173"/>
          <p:cNvSpPr>
            <a:spLocks noChangeShapeType="1"/>
          </p:cNvSpPr>
          <p:nvPr/>
        </p:nvSpPr>
        <p:spPr bwMode="ltGray">
          <a:xfrm flipV="1">
            <a:off x="2389188" y="3482266"/>
            <a:ext cx="44450"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86" name="Line 1174"/>
          <p:cNvSpPr>
            <a:spLocks noChangeShapeType="1"/>
          </p:cNvSpPr>
          <p:nvPr/>
        </p:nvSpPr>
        <p:spPr bwMode="ltGray">
          <a:xfrm flipH="1">
            <a:off x="2376488" y="3444166"/>
            <a:ext cx="47625"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87" name="Freeform 1175"/>
          <p:cNvSpPr>
            <a:spLocks/>
          </p:cNvSpPr>
          <p:nvPr/>
        </p:nvSpPr>
        <p:spPr bwMode="ltGray">
          <a:xfrm>
            <a:off x="2381250" y="3436229"/>
            <a:ext cx="26988" cy="28575"/>
          </a:xfrm>
          <a:custGeom>
            <a:avLst/>
            <a:gdLst/>
            <a:ahLst/>
            <a:cxnLst>
              <a:cxn ang="0">
                <a:pos x="16" y="16"/>
              </a:cxn>
              <a:cxn ang="0">
                <a:pos x="14" y="13"/>
              </a:cxn>
              <a:cxn ang="0">
                <a:pos x="12" y="11"/>
              </a:cxn>
              <a:cxn ang="0">
                <a:pos x="10" y="11"/>
              </a:cxn>
              <a:cxn ang="0">
                <a:pos x="9" y="9"/>
              </a:cxn>
              <a:cxn ang="0">
                <a:pos x="5" y="6"/>
              </a:cxn>
              <a:cxn ang="0">
                <a:pos x="4" y="4"/>
              </a:cxn>
              <a:cxn ang="0">
                <a:pos x="1" y="4"/>
              </a:cxn>
              <a:cxn ang="0">
                <a:pos x="0" y="0"/>
              </a:cxn>
            </a:cxnLst>
            <a:rect l="0" t="0" r="r" b="b"/>
            <a:pathLst>
              <a:path w="17" h="17">
                <a:moveTo>
                  <a:pt x="16" y="16"/>
                </a:moveTo>
                <a:lnTo>
                  <a:pt x="14" y="13"/>
                </a:lnTo>
                <a:lnTo>
                  <a:pt x="12" y="11"/>
                </a:lnTo>
                <a:lnTo>
                  <a:pt x="10" y="11"/>
                </a:lnTo>
                <a:lnTo>
                  <a:pt x="9" y="9"/>
                </a:lnTo>
                <a:lnTo>
                  <a:pt x="5" y="6"/>
                </a:lnTo>
                <a:lnTo>
                  <a:pt x="4" y="4"/>
                </a:lnTo>
                <a:lnTo>
                  <a:pt x="1" y="4"/>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88" name="Line 1176"/>
          <p:cNvSpPr>
            <a:spLocks noChangeShapeType="1"/>
          </p:cNvSpPr>
          <p:nvPr/>
        </p:nvSpPr>
        <p:spPr bwMode="ltGray">
          <a:xfrm flipV="1">
            <a:off x="2379663" y="3439404"/>
            <a:ext cx="39687" cy="142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89" name="Line 1177"/>
          <p:cNvSpPr>
            <a:spLocks noChangeShapeType="1"/>
          </p:cNvSpPr>
          <p:nvPr/>
        </p:nvSpPr>
        <p:spPr bwMode="ltGray">
          <a:xfrm flipH="1">
            <a:off x="2362200" y="3425116"/>
            <a:ext cx="36513" cy="2063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90" name="Freeform 1178"/>
          <p:cNvSpPr>
            <a:spLocks/>
          </p:cNvSpPr>
          <p:nvPr/>
        </p:nvSpPr>
        <p:spPr bwMode="ltGray">
          <a:xfrm>
            <a:off x="2344738" y="3396541"/>
            <a:ext cx="39687" cy="41275"/>
          </a:xfrm>
          <a:custGeom>
            <a:avLst/>
            <a:gdLst/>
            <a:ahLst/>
            <a:cxnLst>
              <a:cxn ang="0">
                <a:pos x="24" y="23"/>
              </a:cxn>
              <a:cxn ang="0">
                <a:pos x="21" y="22"/>
              </a:cxn>
              <a:cxn ang="0">
                <a:pos x="19" y="19"/>
              </a:cxn>
              <a:cxn ang="0">
                <a:pos x="16" y="16"/>
              </a:cxn>
              <a:cxn ang="0">
                <a:pos x="14" y="13"/>
              </a:cxn>
              <a:cxn ang="0">
                <a:pos x="11" y="11"/>
              </a:cxn>
              <a:cxn ang="0">
                <a:pos x="8" y="8"/>
              </a:cxn>
              <a:cxn ang="0">
                <a:pos x="3" y="3"/>
              </a:cxn>
              <a:cxn ang="0">
                <a:pos x="0" y="0"/>
              </a:cxn>
            </a:cxnLst>
            <a:rect l="0" t="0" r="r" b="b"/>
            <a:pathLst>
              <a:path w="25" h="24">
                <a:moveTo>
                  <a:pt x="24" y="23"/>
                </a:moveTo>
                <a:lnTo>
                  <a:pt x="21" y="22"/>
                </a:lnTo>
                <a:lnTo>
                  <a:pt x="19" y="19"/>
                </a:lnTo>
                <a:lnTo>
                  <a:pt x="16" y="16"/>
                </a:lnTo>
                <a:lnTo>
                  <a:pt x="14" y="13"/>
                </a:lnTo>
                <a:lnTo>
                  <a:pt x="11" y="11"/>
                </a:lnTo>
                <a:lnTo>
                  <a:pt x="8" y="8"/>
                </a:lnTo>
                <a:lnTo>
                  <a:pt x="3" y="3"/>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91" name="Line 1179"/>
          <p:cNvSpPr>
            <a:spLocks noChangeShapeType="1"/>
          </p:cNvSpPr>
          <p:nvPr/>
        </p:nvSpPr>
        <p:spPr bwMode="ltGray">
          <a:xfrm flipV="1">
            <a:off x="2362200" y="3425116"/>
            <a:ext cx="36513" cy="2063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92" name="Line 1180"/>
          <p:cNvSpPr>
            <a:spLocks noChangeShapeType="1"/>
          </p:cNvSpPr>
          <p:nvPr/>
        </p:nvSpPr>
        <p:spPr bwMode="ltGray">
          <a:xfrm flipH="1">
            <a:off x="2324100" y="3388604"/>
            <a:ext cx="38100" cy="190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93" name="Freeform 1181"/>
          <p:cNvSpPr>
            <a:spLocks/>
          </p:cNvSpPr>
          <p:nvPr/>
        </p:nvSpPr>
        <p:spPr bwMode="ltGray">
          <a:xfrm>
            <a:off x="2217738" y="3317166"/>
            <a:ext cx="127000" cy="80963"/>
          </a:xfrm>
          <a:custGeom>
            <a:avLst/>
            <a:gdLst/>
            <a:ahLst/>
            <a:cxnLst>
              <a:cxn ang="0">
                <a:pos x="79" y="47"/>
              </a:cxn>
              <a:cxn ang="0">
                <a:pos x="69" y="40"/>
              </a:cxn>
              <a:cxn ang="0">
                <a:pos x="60" y="34"/>
              </a:cxn>
              <a:cxn ang="0">
                <a:pos x="50" y="28"/>
              </a:cxn>
              <a:cxn ang="0">
                <a:pos x="41" y="22"/>
              </a:cxn>
              <a:cxn ang="0">
                <a:pos x="29" y="16"/>
              </a:cxn>
              <a:cxn ang="0">
                <a:pos x="20" y="11"/>
              </a:cxn>
              <a:cxn ang="0">
                <a:pos x="9" y="6"/>
              </a:cxn>
              <a:cxn ang="0">
                <a:pos x="0" y="0"/>
              </a:cxn>
            </a:cxnLst>
            <a:rect l="0" t="0" r="r" b="b"/>
            <a:pathLst>
              <a:path w="80" h="48">
                <a:moveTo>
                  <a:pt x="79" y="47"/>
                </a:moveTo>
                <a:lnTo>
                  <a:pt x="69" y="40"/>
                </a:lnTo>
                <a:lnTo>
                  <a:pt x="60" y="34"/>
                </a:lnTo>
                <a:lnTo>
                  <a:pt x="50" y="28"/>
                </a:lnTo>
                <a:lnTo>
                  <a:pt x="41" y="22"/>
                </a:lnTo>
                <a:lnTo>
                  <a:pt x="29" y="16"/>
                </a:lnTo>
                <a:lnTo>
                  <a:pt x="20" y="11"/>
                </a:lnTo>
                <a:lnTo>
                  <a:pt x="9" y="6"/>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94" name="Line 1182"/>
          <p:cNvSpPr>
            <a:spLocks noChangeShapeType="1"/>
          </p:cNvSpPr>
          <p:nvPr/>
        </p:nvSpPr>
        <p:spPr bwMode="ltGray">
          <a:xfrm flipV="1">
            <a:off x="2327275" y="3387016"/>
            <a:ext cx="34925" cy="222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95" name="Line 1183"/>
          <p:cNvSpPr>
            <a:spLocks noChangeShapeType="1"/>
          </p:cNvSpPr>
          <p:nvPr/>
        </p:nvSpPr>
        <p:spPr bwMode="ltGray">
          <a:xfrm flipH="1">
            <a:off x="2203450" y="3306054"/>
            <a:ext cx="28575" cy="2381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96" name="Freeform 1184"/>
          <p:cNvSpPr>
            <a:spLocks/>
          </p:cNvSpPr>
          <p:nvPr/>
        </p:nvSpPr>
        <p:spPr bwMode="ltGray">
          <a:xfrm>
            <a:off x="2132013" y="3226679"/>
            <a:ext cx="88900" cy="90487"/>
          </a:xfrm>
          <a:custGeom>
            <a:avLst/>
            <a:gdLst/>
            <a:ahLst/>
            <a:cxnLst>
              <a:cxn ang="0">
                <a:pos x="55" y="53"/>
              </a:cxn>
              <a:cxn ang="0">
                <a:pos x="42" y="45"/>
              </a:cxn>
              <a:cxn ang="0">
                <a:pos x="35" y="39"/>
              </a:cxn>
              <a:cxn ang="0">
                <a:pos x="28" y="32"/>
              </a:cxn>
              <a:cxn ang="0">
                <a:pos x="25" y="26"/>
              </a:cxn>
              <a:cxn ang="0">
                <a:pos x="21" y="19"/>
              </a:cxn>
              <a:cxn ang="0">
                <a:pos x="15" y="13"/>
              </a:cxn>
              <a:cxn ang="0">
                <a:pos x="10" y="7"/>
              </a:cxn>
              <a:cxn ang="0">
                <a:pos x="0" y="0"/>
              </a:cxn>
            </a:cxnLst>
            <a:rect l="0" t="0" r="r" b="b"/>
            <a:pathLst>
              <a:path w="56" h="54">
                <a:moveTo>
                  <a:pt x="55" y="53"/>
                </a:moveTo>
                <a:lnTo>
                  <a:pt x="42" y="45"/>
                </a:lnTo>
                <a:lnTo>
                  <a:pt x="35" y="39"/>
                </a:lnTo>
                <a:lnTo>
                  <a:pt x="28" y="32"/>
                </a:lnTo>
                <a:lnTo>
                  <a:pt x="25" y="26"/>
                </a:lnTo>
                <a:lnTo>
                  <a:pt x="21" y="19"/>
                </a:lnTo>
                <a:lnTo>
                  <a:pt x="15" y="13"/>
                </a:lnTo>
                <a:lnTo>
                  <a:pt x="10" y="7"/>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97" name="Line 1185"/>
          <p:cNvSpPr>
            <a:spLocks noChangeShapeType="1"/>
          </p:cNvSpPr>
          <p:nvPr/>
        </p:nvSpPr>
        <p:spPr bwMode="ltGray">
          <a:xfrm flipV="1">
            <a:off x="2200275" y="3306054"/>
            <a:ext cx="33338" cy="2381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98" name="Line 1186"/>
          <p:cNvSpPr>
            <a:spLocks noChangeShapeType="1"/>
          </p:cNvSpPr>
          <p:nvPr/>
        </p:nvSpPr>
        <p:spPr bwMode="ltGray">
          <a:xfrm flipH="1">
            <a:off x="2116138" y="3218741"/>
            <a:ext cx="34925" cy="2063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099" name="Line 1187"/>
          <p:cNvSpPr>
            <a:spLocks noChangeShapeType="1"/>
          </p:cNvSpPr>
          <p:nvPr/>
        </p:nvSpPr>
        <p:spPr bwMode="ltGray">
          <a:xfrm>
            <a:off x="4519613" y="5176129"/>
            <a:ext cx="4762" cy="317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00" name="Line 1188"/>
          <p:cNvSpPr>
            <a:spLocks noChangeShapeType="1"/>
          </p:cNvSpPr>
          <p:nvPr/>
        </p:nvSpPr>
        <p:spPr bwMode="ltGray">
          <a:xfrm flipH="1" flipV="1">
            <a:off x="4514850" y="5177716"/>
            <a:ext cx="20638" cy="285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01" name="Line 1189"/>
          <p:cNvSpPr>
            <a:spLocks noChangeShapeType="1"/>
          </p:cNvSpPr>
          <p:nvPr/>
        </p:nvSpPr>
        <p:spPr bwMode="ltGray">
          <a:xfrm flipV="1">
            <a:off x="4487863" y="5226929"/>
            <a:ext cx="44450" cy="47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02" name="Line 1190"/>
          <p:cNvSpPr>
            <a:spLocks noChangeShapeType="1"/>
          </p:cNvSpPr>
          <p:nvPr/>
        </p:nvSpPr>
        <p:spPr bwMode="ltGray">
          <a:xfrm>
            <a:off x="4513263" y="5230104"/>
            <a:ext cx="0" cy="12700"/>
          </a:xfrm>
          <a:prstGeom prst="line">
            <a:avLst/>
          </a:prstGeom>
          <a:noFill/>
          <a:ln w="508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03" name="Line 1191"/>
          <p:cNvSpPr>
            <a:spLocks noChangeShapeType="1"/>
          </p:cNvSpPr>
          <p:nvPr/>
        </p:nvSpPr>
        <p:spPr bwMode="ltGray">
          <a:xfrm flipH="1">
            <a:off x="4487863" y="5230104"/>
            <a:ext cx="4762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04" name="Line 1192"/>
          <p:cNvSpPr>
            <a:spLocks noChangeShapeType="1"/>
          </p:cNvSpPr>
          <p:nvPr/>
        </p:nvSpPr>
        <p:spPr bwMode="ltGray">
          <a:xfrm>
            <a:off x="4487863" y="5242804"/>
            <a:ext cx="4762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05" name="Freeform 1193"/>
          <p:cNvSpPr>
            <a:spLocks/>
          </p:cNvSpPr>
          <p:nvPr/>
        </p:nvSpPr>
        <p:spPr bwMode="ltGray">
          <a:xfrm>
            <a:off x="4513263" y="5242804"/>
            <a:ext cx="42862" cy="28575"/>
          </a:xfrm>
          <a:custGeom>
            <a:avLst/>
            <a:gdLst/>
            <a:ahLst/>
            <a:cxnLst>
              <a:cxn ang="0">
                <a:pos x="0" y="0"/>
              </a:cxn>
              <a:cxn ang="0">
                <a:pos x="0" y="1"/>
              </a:cxn>
              <a:cxn ang="0">
                <a:pos x="0" y="1"/>
              </a:cxn>
              <a:cxn ang="0">
                <a:pos x="2" y="4"/>
              </a:cxn>
              <a:cxn ang="0">
                <a:pos x="6" y="7"/>
              </a:cxn>
              <a:cxn ang="0">
                <a:pos x="8" y="9"/>
              </a:cxn>
              <a:cxn ang="0">
                <a:pos x="13" y="12"/>
              </a:cxn>
              <a:cxn ang="0">
                <a:pos x="19" y="14"/>
              </a:cxn>
              <a:cxn ang="0">
                <a:pos x="26" y="16"/>
              </a:cxn>
            </a:cxnLst>
            <a:rect l="0" t="0" r="r" b="b"/>
            <a:pathLst>
              <a:path w="27" h="17">
                <a:moveTo>
                  <a:pt x="0" y="0"/>
                </a:moveTo>
                <a:lnTo>
                  <a:pt x="0" y="1"/>
                </a:lnTo>
                <a:lnTo>
                  <a:pt x="0" y="1"/>
                </a:lnTo>
                <a:lnTo>
                  <a:pt x="2" y="4"/>
                </a:lnTo>
                <a:lnTo>
                  <a:pt x="6" y="7"/>
                </a:lnTo>
                <a:lnTo>
                  <a:pt x="8" y="9"/>
                </a:lnTo>
                <a:lnTo>
                  <a:pt x="13" y="12"/>
                </a:lnTo>
                <a:lnTo>
                  <a:pt x="19" y="14"/>
                </a:lnTo>
                <a:lnTo>
                  <a:pt x="26" y="16"/>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06" name="Line 1194"/>
          <p:cNvSpPr>
            <a:spLocks noChangeShapeType="1"/>
          </p:cNvSpPr>
          <p:nvPr/>
        </p:nvSpPr>
        <p:spPr bwMode="ltGray">
          <a:xfrm flipH="1">
            <a:off x="4487863" y="5242804"/>
            <a:ext cx="4762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07" name="Line 1195"/>
          <p:cNvSpPr>
            <a:spLocks noChangeShapeType="1"/>
          </p:cNvSpPr>
          <p:nvPr/>
        </p:nvSpPr>
        <p:spPr bwMode="ltGray">
          <a:xfrm flipV="1">
            <a:off x="4549775" y="5253916"/>
            <a:ext cx="14288" cy="285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08" name="Line 1196"/>
          <p:cNvSpPr>
            <a:spLocks noChangeShapeType="1"/>
          </p:cNvSpPr>
          <p:nvPr/>
        </p:nvSpPr>
        <p:spPr bwMode="ltGray">
          <a:xfrm>
            <a:off x="4554538" y="5266616"/>
            <a:ext cx="44450" cy="17463"/>
          </a:xfrm>
          <a:prstGeom prst="line">
            <a:avLst/>
          </a:prstGeom>
          <a:noFill/>
          <a:ln w="508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09" name="Line 1197"/>
          <p:cNvSpPr>
            <a:spLocks noChangeShapeType="1"/>
          </p:cNvSpPr>
          <p:nvPr/>
        </p:nvSpPr>
        <p:spPr bwMode="ltGray">
          <a:xfrm flipH="1">
            <a:off x="4545013" y="5253916"/>
            <a:ext cx="22225" cy="269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10" name="Line 1198"/>
          <p:cNvSpPr>
            <a:spLocks noChangeShapeType="1"/>
          </p:cNvSpPr>
          <p:nvPr/>
        </p:nvSpPr>
        <p:spPr bwMode="ltGray">
          <a:xfrm flipV="1">
            <a:off x="4587875" y="5271379"/>
            <a:ext cx="22225" cy="269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11" name="Freeform 1199"/>
          <p:cNvSpPr>
            <a:spLocks/>
          </p:cNvSpPr>
          <p:nvPr/>
        </p:nvSpPr>
        <p:spPr bwMode="ltGray">
          <a:xfrm>
            <a:off x="4598988" y="5284079"/>
            <a:ext cx="28575" cy="39687"/>
          </a:xfrm>
          <a:custGeom>
            <a:avLst/>
            <a:gdLst/>
            <a:ahLst/>
            <a:cxnLst>
              <a:cxn ang="0">
                <a:pos x="0" y="0"/>
              </a:cxn>
              <a:cxn ang="0">
                <a:pos x="0" y="0"/>
              </a:cxn>
              <a:cxn ang="0">
                <a:pos x="3" y="0"/>
              </a:cxn>
              <a:cxn ang="0">
                <a:pos x="7" y="1"/>
              </a:cxn>
              <a:cxn ang="0">
                <a:pos x="11" y="3"/>
              </a:cxn>
              <a:cxn ang="0">
                <a:pos x="14" y="6"/>
              </a:cxn>
              <a:cxn ang="0">
                <a:pos x="17" y="10"/>
              </a:cxn>
              <a:cxn ang="0">
                <a:pos x="17" y="15"/>
              </a:cxn>
              <a:cxn ang="0">
                <a:pos x="16" y="23"/>
              </a:cxn>
            </a:cxnLst>
            <a:rect l="0" t="0" r="r" b="b"/>
            <a:pathLst>
              <a:path w="18" h="24">
                <a:moveTo>
                  <a:pt x="0" y="0"/>
                </a:moveTo>
                <a:lnTo>
                  <a:pt x="0" y="0"/>
                </a:lnTo>
                <a:lnTo>
                  <a:pt x="3" y="0"/>
                </a:lnTo>
                <a:lnTo>
                  <a:pt x="7" y="1"/>
                </a:lnTo>
                <a:lnTo>
                  <a:pt x="11" y="3"/>
                </a:lnTo>
                <a:lnTo>
                  <a:pt x="14" y="6"/>
                </a:lnTo>
                <a:lnTo>
                  <a:pt x="17" y="10"/>
                </a:lnTo>
                <a:lnTo>
                  <a:pt x="17" y="15"/>
                </a:lnTo>
                <a:lnTo>
                  <a:pt x="16" y="23"/>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12" name="Line 1200"/>
          <p:cNvSpPr>
            <a:spLocks noChangeShapeType="1"/>
          </p:cNvSpPr>
          <p:nvPr/>
        </p:nvSpPr>
        <p:spPr bwMode="ltGray">
          <a:xfrm flipH="1">
            <a:off x="4587875" y="5268204"/>
            <a:ext cx="19050" cy="317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13" name="Line 1201"/>
          <p:cNvSpPr>
            <a:spLocks noChangeShapeType="1"/>
          </p:cNvSpPr>
          <p:nvPr/>
        </p:nvSpPr>
        <p:spPr bwMode="ltGray">
          <a:xfrm>
            <a:off x="4600575" y="5320591"/>
            <a:ext cx="4603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14" name="Freeform 1202"/>
          <p:cNvSpPr>
            <a:spLocks/>
          </p:cNvSpPr>
          <p:nvPr/>
        </p:nvSpPr>
        <p:spPr bwMode="ltGray">
          <a:xfrm>
            <a:off x="4619625" y="5322179"/>
            <a:ext cx="26988" cy="33337"/>
          </a:xfrm>
          <a:custGeom>
            <a:avLst/>
            <a:gdLst/>
            <a:ahLst/>
            <a:cxnLst>
              <a:cxn ang="0">
                <a:pos x="16" y="0"/>
              </a:cxn>
              <a:cxn ang="0">
                <a:pos x="0" y="6"/>
              </a:cxn>
              <a:cxn ang="0">
                <a:pos x="0" y="10"/>
              </a:cxn>
              <a:cxn ang="0">
                <a:pos x="0" y="13"/>
              </a:cxn>
              <a:cxn ang="0">
                <a:pos x="0" y="16"/>
              </a:cxn>
              <a:cxn ang="0">
                <a:pos x="0" y="17"/>
              </a:cxn>
              <a:cxn ang="0">
                <a:pos x="10" y="17"/>
              </a:cxn>
              <a:cxn ang="0">
                <a:pos x="16" y="18"/>
              </a:cxn>
            </a:cxnLst>
            <a:rect l="0" t="0" r="r" b="b"/>
            <a:pathLst>
              <a:path w="17" h="19">
                <a:moveTo>
                  <a:pt x="16" y="0"/>
                </a:moveTo>
                <a:lnTo>
                  <a:pt x="0" y="6"/>
                </a:lnTo>
                <a:lnTo>
                  <a:pt x="0" y="10"/>
                </a:lnTo>
                <a:lnTo>
                  <a:pt x="0" y="13"/>
                </a:lnTo>
                <a:lnTo>
                  <a:pt x="0" y="16"/>
                </a:lnTo>
                <a:lnTo>
                  <a:pt x="0" y="17"/>
                </a:lnTo>
                <a:lnTo>
                  <a:pt x="10" y="17"/>
                </a:lnTo>
                <a:lnTo>
                  <a:pt x="16" y="18"/>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15" name="Line 1203"/>
          <p:cNvSpPr>
            <a:spLocks noChangeShapeType="1"/>
          </p:cNvSpPr>
          <p:nvPr/>
        </p:nvSpPr>
        <p:spPr bwMode="ltGray">
          <a:xfrm flipH="1" flipV="1">
            <a:off x="4602163" y="5317416"/>
            <a:ext cx="44450"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16" name="Line 1204"/>
          <p:cNvSpPr>
            <a:spLocks noChangeShapeType="1"/>
          </p:cNvSpPr>
          <p:nvPr/>
        </p:nvSpPr>
        <p:spPr bwMode="ltGray">
          <a:xfrm flipV="1">
            <a:off x="4624388" y="5334879"/>
            <a:ext cx="0" cy="317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17" name="Freeform 1205"/>
          <p:cNvSpPr>
            <a:spLocks/>
          </p:cNvSpPr>
          <p:nvPr/>
        </p:nvSpPr>
        <p:spPr bwMode="ltGray">
          <a:xfrm>
            <a:off x="4600575" y="5353929"/>
            <a:ext cx="26988" cy="28575"/>
          </a:xfrm>
          <a:custGeom>
            <a:avLst/>
            <a:gdLst/>
            <a:ahLst/>
            <a:cxnLst>
              <a:cxn ang="0">
                <a:pos x="16" y="0"/>
              </a:cxn>
              <a:cxn ang="0">
                <a:pos x="16" y="0"/>
              </a:cxn>
              <a:cxn ang="0">
                <a:pos x="15" y="2"/>
              </a:cxn>
              <a:cxn ang="0">
                <a:pos x="15" y="5"/>
              </a:cxn>
              <a:cxn ang="0">
                <a:pos x="13" y="7"/>
              </a:cxn>
              <a:cxn ang="0">
                <a:pos x="11" y="10"/>
              </a:cxn>
              <a:cxn ang="0">
                <a:pos x="8" y="12"/>
              </a:cxn>
              <a:cxn ang="0">
                <a:pos x="4" y="15"/>
              </a:cxn>
              <a:cxn ang="0">
                <a:pos x="0" y="16"/>
              </a:cxn>
            </a:cxnLst>
            <a:rect l="0" t="0" r="r" b="b"/>
            <a:pathLst>
              <a:path w="17" h="17">
                <a:moveTo>
                  <a:pt x="16" y="0"/>
                </a:moveTo>
                <a:lnTo>
                  <a:pt x="16" y="0"/>
                </a:lnTo>
                <a:lnTo>
                  <a:pt x="15" y="2"/>
                </a:lnTo>
                <a:lnTo>
                  <a:pt x="15" y="5"/>
                </a:lnTo>
                <a:lnTo>
                  <a:pt x="13" y="7"/>
                </a:lnTo>
                <a:lnTo>
                  <a:pt x="11" y="10"/>
                </a:lnTo>
                <a:lnTo>
                  <a:pt x="8" y="12"/>
                </a:lnTo>
                <a:lnTo>
                  <a:pt x="4" y="15"/>
                </a:lnTo>
                <a:lnTo>
                  <a:pt x="0" y="16"/>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18" name="Line 1206"/>
          <p:cNvSpPr>
            <a:spLocks noChangeShapeType="1"/>
          </p:cNvSpPr>
          <p:nvPr/>
        </p:nvSpPr>
        <p:spPr bwMode="ltGray">
          <a:xfrm flipH="1" flipV="1">
            <a:off x="4602163" y="5347579"/>
            <a:ext cx="42862"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19" name="Line 1207"/>
          <p:cNvSpPr>
            <a:spLocks noChangeShapeType="1"/>
          </p:cNvSpPr>
          <p:nvPr/>
        </p:nvSpPr>
        <p:spPr bwMode="ltGray">
          <a:xfrm>
            <a:off x="4592638" y="5365041"/>
            <a:ext cx="14287" cy="301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20" name="Freeform 1208"/>
          <p:cNvSpPr>
            <a:spLocks/>
          </p:cNvSpPr>
          <p:nvPr/>
        </p:nvSpPr>
        <p:spPr bwMode="ltGray">
          <a:xfrm>
            <a:off x="4557713" y="5377741"/>
            <a:ext cx="44450" cy="57150"/>
          </a:xfrm>
          <a:custGeom>
            <a:avLst/>
            <a:gdLst/>
            <a:ahLst/>
            <a:cxnLst>
              <a:cxn ang="0">
                <a:pos x="27" y="0"/>
              </a:cxn>
              <a:cxn ang="0">
                <a:pos x="22" y="1"/>
              </a:cxn>
              <a:cxn ang="0">
                <a:pos x="16" y="4"/>
              </a:cxn>
              <a:cxn ang="0">
                <a:pos x="11" y="7"/>
              </a:cxn>
              <a:cxn ang="0">
                <a:pos x="6" y="11"/>
              </a:cxn>
              <a:cxn ang="0">
                <a:pos x="2" y="16"/>
              </a:cxn>
              <a:cxn ang="0">
                <a:pos x="0" y="21"/>
              </a:cxn>
              <a:cxn ang="0">
                <a:pos x="0" y="27"/>
              </a:cxn>
              <a:cxn ang="0">
                <a:pos x="0" y="33"/>
              </a:cxn>
            </a:cxnLst>
            <a:rect l="0" t="0" r="r" b="b"/>
            <a:pathLst>
              <a:path w="28" h="34">
                <a:moveTo>
                  <a:pt x="27" y="0"/>
                </a:moveTo>
                <a:lnTo>
                  <a:pt x="22" y="1"/>
                </a:lnTo>
                <a:lnTo>
                  <a:pt x="16" y="4"/>
                </a:lnTo>
                <a:lnTo>
                  <a:pt x="11" y="7"/>
                </a:lnTo>
                <a:lnTo>
                  <a:pt x="6" y="11"/>
                </a:lnTo>
                <a:lnTo>
                  <a:pt x="2" y="16"/>
                </a:lnTo>
                <a:lnTo>
                  <a:pt x="0" y="21"/>
                </a:lnTo>
                <a:lnTo>
                  <a:pt x="0" y="27"/>
                </a:lnTo>
                <a:lnTo>
                  <a:pt x="0" y="33"/>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21" name="Line 1209"/>
          <p:cNvSpPr>
            <a:spLocks noChangeShapeType="1"/>
          </p:cNvSpPr>
          <p:nvPr/>
        </p:nvSpPr>
        <p:spPr bwMode="ltGray">
          <a:xfrm flipH="1" flipV="1">
            <a:off x="4591050" y="5366629"/>
            <a:ext cx="15875" cy="285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22" name="Line 1210"/>
          <p:cNvSpPr>
            <a:spLocks noChangeShapeType="1"/>
          </p:cNvSpPr>
          <p:nvPr/>
        </p:nvSpPr>
        <p:spPr bwMode="ltGray">
          <a:xfrm flipV="1">
            <a:off x="4538663" y="5431716"/>
            <a:ext cx="44450" cy="63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23" name="Freeform 1211"/>
          <p:cNvSpPr>
            <a:spLocks/>
          </p:cNvSpPr>
          <p:nvPr/>
        </p:nvSpPr>
        <p:spPr bwMode="ltGray">
          <a:xfrm>
            <a:off x="4559300" y="5433304"/>
            <a:ext cx="26988" cy="39687"/>
          </a:xfrm>
          <a:custGeom>
            <a:avLst/>
            <a:gdLst/>
            <a:ahLst/>
            <a:cxnLst>
              <a:cxn ang="0">
                <a:pos x="0" y="0"/>
              </a:cxn>
              <a:cxn ang="0">
                <a:pos x="7" y="8"/>
              </a:cxn>
              <a:cxn ang="0">
                <a:pos x="10" y="14"/>
              </a:cxn>
              <a:cxn ang="0">
                <a:pos x="16" y="17"/>
              </a:cxn>
              <a:cxn ang="0">
                <a:pos x="16" y="20"/>
              </a:cxn>
              <a:cxn ang="0">
                <a:pos x="16" y="21"/>
              </a:cxn>
              <a:cxn ang="0">
                <a:pos x="16" y="22"/>
              </a:cxn>
              <a:cxn ang="0">
                <a:pos x="16" y="21"/>
              </a:cxn>
            </a:cxnLst>
            <a:rect l="0" t="0" r="r" b="b"/>
            <a:pathLst>
              <a:path w="17" h="23">
                <a:moveTo>
                  <a:pt x="0" y="0"/>
                </a:moveTo>
                <a:lnTo>
                  <a:pt x="7" y="8"/>
                </a:lnTo>
                <a:lnTo>
                  <a:pt x="10" y="14"/>
                </a:lnTo>
                <a:lnTo>
                  <a:pt x="16" y="17"/>
                </a:lnTo>
                <a:lnTo>
                  <a:pt x="16" y="20"/>
                </a:lnTo>
                <a:lnTo>
                  <a:pt x="16" y="21"/>
                </a:lnTo>
                <a:lnTo>
                  <a:pt x="16" y="22"/>
                </a:lnTo>
                <a:lnTo>
                  <a:pt x="16" y="21"/>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24" name="Line 1212"/>
          <p:cNvSpPr>
            <a:spLocks noChangeShapeType="1"/>
          </p:cNvSpPr>
          <p:nvPr/>
        </p:nvSpPr>
        <p:spPr bwMode="ltGray">
          <a:xfrm flipH="1">
            <a:off x="4538663" y="5430129"/>
            <a:ext cx="42862"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25" name="Line 1213"/>
          <p:cNvSpPr>
            <a:spLocks noChangeShapeType="1"/>
          </p:cNvSpPr>
          <p:nvPr/>
        </p:nvSpPr>
        <p:spPr bwMode="ltGray">
          <a:xfrm flipH="1">
            <a:off x="4549775" y="5469816"/>
            <a:ext cx="4603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26" name="Freeform 1214"/>
          <p:cNvSpPr>
            <a:spLocks/>
          </p:cNvSpPr>
          <p:nvPr/>
        </p:nvSpPr>
        <p:spPr bwMode="ltGray">
          <a:xfrm>
            <a:off x="4573588" y="5469816"/>
            <a:ext cx="26987" cy="63500"/>
          </a:xfrm>
          <a:custGeom>
            <a:avLst/>
            <a:gdLst/>
            <a:ahLst/>
            <a:cxnLst>
              <a:cxn ang="0">
                <a:pos x="0" y="0"/>
              </a:cxn>
              <a:cxn ang="0">
                <a:pos x="0" y="1"/>
              </a:cxn>
              <a:cxn ang="0">
                <a:pos x="0" y="4"/>
              </a:cxn>
              <a:cxn ang="0">
                <a:pos x="10" y="9"/>
              </a:cxn>
              <a:cxn ang="0">
                <a:pos x="10" y="15"/>
              </a:cxn>
              <a:cxn ang="0">
                <a:pos x="10" y="21"/>
              </a:cxn>
              <a:cxn ang="0">
                <a:pos x="16" y="27"/>
              </a:cxn>
              <a:cxn ang="0">
                <a:pos x="16" y="32"/>
              </a:cxn>
              <a:cxn ang="0">
                <a:pos x="10" y="37"/>
              </a:cxn>
            </a:cxnLst>
            <a:rect l="0" t="0" r="r" b="b"/>
            <a:pathLst>
              <a:path w="17" h="38">
                <a:moveTo>
                  <a:pt x="0" y="0"/>
                </a:moveTo>
                <a:lnTo>
                  <a:pt x="0" y="1"/>
                </a:lnTo>
                <a:lnTo>
                  <a:pt x="0" y="4"/>
                </a:lnTo>
                <a:lnTo>
                  <a:pt x="10" y="9"/>
                </a:lnTo>
                <a:lnTo>
                  <a:pt x="10" y="15"/>
                </a:lnTo>
                <a:lnTo>
                  <a:pt x="10" y="21"/>
                </a:lnTo>
                <a:lnTo>
                  <a:pt x="16" y="27"/>
                </a:lnTo>
                <a:lnTo>
                  <a:pt x="16" y="32"/>
                </a:lnTo>
                <a:lnTo>
                  <a:pt x="10" y="37"/>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27" name="Line 1215"/>
          <p:cNvSpPr>
            <a:spLocks noChangeShapeType="1"/>
          </p:cNvSpPr>
          <p:nvPr/>
        </p:nvSpPr>
        <p:spPr bwMode="ltGray">
          <a:xfrm flipH="1">
            <a:off x="4549775" y="5469816"/>
            <a:ext cx="4603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28" name="Line 1216"/>
          <p:cNvSpPr>
            <a:spLocks noChangeShapeType="1"/>
          </p:cNvSpPr>
          <p:nvPr/>
        </p:nvSpPr>
        <p:spPr bwMode="ltGray">
          <a:xfrm>
            <a:off x="4552950" y="5531729"/>
            <a:ext cx="4603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29" name="Freeform 1217"/>
          <p:cNvSpPr>
            <a:spLocks/>
          </p:cNvSpPr>
          <p:nvPr/>
        </p:nvSpPr>
        <p:spPr bwMode="ltGray">
          <a:xfrm>
            <a:off x="2101850" y="2885366"/>
            <a:ext cx="26988" cy="28575"/>
          </a:xfrm>
          <a:custGeom>
            <a:avLst/>
            <a:gdLst/>
            <a:ahLst/>
            <a:cxnLst>
              <a:cxn ang="0">
                <a:pos x="0" y="16"/>
              </a:cxn>
              <a:cxn ang="0">
                <a:pos x="0" y="16"/>
              </a:cxn>
              <a:cxn ang="0">
                <a:pos x="0" y="12"/>
              </a:cxn>
              <a:cxn ang="0">
                <a:pos x="0" y="12"/>
              </a:cxn>
              <a:cxn ang="0">
                <a:pos x="0" y="8"/>
              </a:cxn>
              <a:cxn ang="0">
                <a:pos x="16" y="4"/>
              </a:cxn>
              <a:cxn ang="0">
                <a:pos x="16" y="4"/>
              </a:cxn>
              <a:cxn ang="0">
                <a:pos x="16" y="0"/>
              </a:cxn>
            </a:cxnLst>
            <a:rect l="0" t="0" r="r" b="b"/>
            <a:pathLst>
              <a:path w="17" h="17">
                <a:moveTo>
                  <a:pt x="0" y="16"/>
                </a:moveTo>
                <a:lnTo>
                  <a:pt x="0" y="16"/>
                </a:lnTo>
                <a:lnTo>
                  <a:pt x="0" y="12"/>
                </a:lnTo>
                <a:lnTo>
                  <a:pt x="0" y="12"/>
                </a:lnTo>
                <a:lnTo>
                  <a:pt x="0" y="8"/>
                </a:lnTo>
                <a:lnTo>
                  <a:pt x="16" y="4"/>
                </a:lnTo>
                <a:lnTo>
                  <a:pt x="16" y="4"/>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30" name="Line 1218"/>
          <p:cNvSpPr>
            <a:spLocks noChangeShapeType="1"/>
          </p:cNvSpPr>
          <p:nvPr/>
        </p:nvSpPr>
        <p:spPr bwMode="ltGray">
          <a:xfrm flipV="1">
            <a:off x="2101850" y="289330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31" name="Line 1219"/>
          <p:cNvSpPr>
            <a:spLocks noChangeShapeType="1"/>
          </p:cNvSpPr>
          <p:nvPr/>
        </p:nvSpPr>
        <p:spPr bwMode="ltGray">
          <a:xfrm flipH="1" flipV="1">
            <a:off x="2101850" y="2886954"/>
            <a:ext cx="4763"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32" name="Line 1220"/>
          <p:cNvSpPr>
            <a:spLocks noChangeShapeType="1"/>
          </p:cNvSpPr>
          <p:nvPr/>
        </p:nvSpPr>
        <p:spPr bwMode="ltGray">
          <a:xfrm>
            <a:off x="2103438" y="288695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33" name="Line 1221"/>
          <p:cNvSpPr>
            <a:spLocks noChangeShapeType="1"/>
          </p:cNvSpPr>
          <p:nvPr/>
        </p:nvSpPr>
        <p:spPr bwMode="ltGray">
          <a:xfrm>
            <a:off x="2103438" y="288536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34" name="Line 1222"/>
          <p:cNvSpPr>
            <a:spLocks noChangeShapeType="1"/>
          </p:cNvSpPr>
          <p:nvPr/>
        </p:nvSpPr>
        <p:spPr bwMode="ltGray">
          <a:xfrm flipV="1">
            <a:off x="2106613" y="288536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35" name="Freeform 1223"/>
          <p:cNvSpPr>
            <a:spLocks/>
          </p:cNvSpPr>
          <p:nvPr/>
        </p:nvSpPr>
        <p:spPr bwMode="ltGray">
          <a:xfrm>
            <a:off x="2106613" y="2877429"/>
            <a:ext cx="26987" cy="28575"/>
          </a:xfrm>
          <a:custGeom>
            <a:avLst/>
            <a:gdLst/>
            <a:ahLst/>
            <a:cxnLst>
              <a:cxn ang="0">
                <a:pos x="0" y="16"/>
              </a:cxn>
              <a:cxn ang="0">
                <a:pos x="0" y="16"/>
              </a:cxn>
              <a:cxn ang="0">
                <a:pos x="0" y="13"/>
              </a:cxn>
              <a:cxn ang="0">
                <a:pos x="16" y="10"/>
              </a:cxn>
              <a:cxn ang="0">
                <a:pos x="16" y="8"/>
              </a:cxn>
              <a:cxn ang="0">
                <a:pos x="16" y="5"/>
              </a:cxn>
              <a:cxn ang="0">
                <a:pos x="16" y="5"/>
              </a:cxn>
              <a:cxn ang="0">
                <a:pos x="16" y="2"/>
              </a:cxn>
              <a:cxn ang="0">
                <a:pos x="16" y="0"/>
              </a:cxn>
            </a:cxnLst>
            <a:rect l="0" t="0" r="r" b="b"/>
            <a:pathLst>
              <a:path w="17" h="17">
                <a:moveTo>
                  <a:pt x="0" y="16"/>
                </a:moveTo>
                <a:lnTo>
                  <a:pt x="0" y="16"/>
                </a:lnTo>
                <a:lnTo>
                  <a:pt x="0" y="13"/>
                </a:lnTo>
                <a:lnTo>
                  <a:pt x="16" y="10"/>
                </a:lnTo>
                <a:lnTo>
                  <a:pt x="16" y="8"/>
                </a:lnTo>
                <a:lnTo>
                  <a:pt x="16" y="5"/>
                </a:lnTo>
                <a:lnTo>
                  <a:pt x="16" y="5"/>
                </a:lnTo>
                <a:lnTo>
                  <a:pt x="16" y="2"/>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36" name="Line 1224"/>
          <p:cNvSpPr>
            <a:spLocks noChangeShapeType="1"/>
          </p:cNvSpPr>
          <p:nvPr/>
        </p:nvSpPr>
        <p:spPr bwMode="ltGray">
          <a:xfrm>
            <a:off x="2103438" y="2886954"/>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37" name="Line 1225"/>
          <p:cNvSpPr>
            <a:spLocks noChangeShapeType="1"/>
          </p:cNvSpPr>
          <p:nvPr/>
        </p:nvSpPr>
        <p:spPr bwMode="ltGray">
          <a:xfrm flipH="1">
            <a:off x="2108200" y="2879016"/>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38" name="Freeform 1226"/>
          <p:cNvSpPr>
            <a:spLocks/>
          </p:cNvSpPr>
          <p:nvPr/>
        </p:nvSpPr>
        <p:spPr bwMode="ltGray">
          <a:xfrm>
            <a:off x="2106613" y="2877429"/>
            <a:ext cx="26987" cy="28575"/>
          </a:xfrm>
          <a:custGeom>
            <a:avLst/>
            <a:gdLst/>
            <a:ahLst/>
            <a:cxnLst>
              <a:cxn ang="0">
                <a:pos x="0" y="0"/>
              </a:cxn>
              <a:cxn ang="0">
                <a:pos x="0" y="16"/>
              </a:cxn>
              <a:cxn ang="0">
                <a:pos x="10" y="0"/>
              </a:cxn>
              <a:cxn ang="0">
                <a:pos x="16" y="0"/>
              </a:cxn>
            </a:cxnLst>
            <a:rect l="0" t="0" r="r" b="b"/>
            <a:pathLst>
              <a:path w="17" h="17">
                <a:moveTo>
                  <a:pt x="0" y="0"/>
                </a:moveTo>
                <a:lnTo>
                  <a:pt x="0" y="16"/>
                </a:lnTo>
                <a:lnTo>
                  <a:pt x="1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39" name="Line 1227"/>
          <p:cNvSpPr>
            <a:spLocks noChangeShapeType="1"/>
          </p:cNvSpPr>
          <p:nvPr/>
        </p:nvSpPr>
        <p:spPr bwMode="ltGray">
          <a:xfrm flipH="1">
            <a:off x="2108200" y="2879016"/>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40" name="Line 1228"/>
          <p:cNvSpPr>
            <a:spLocks noChangeShapeType="1"/>
          </p:cNvSpPr>
          <p:nvPr/>
        </p:nvSpPr>
        <p:spPr bwMode="ltGray">
          <a:xfrm flipV="1">
            <a:off x="2112963" y="2874254"/>
            <a:ext cx="0" cy="47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41" name="Freeform 1229"/>
          <p:cNvSpPr>
            <a:spLocks/>
          </p:cNvSpPr>
          <p:nvPr/>
        </p:nvSpPr>
        <p:spPr bwMode="ltGray">
          <a:xfrm>
            <a:off x="2111375" y="2864729"/>
            <a:ext cx="26988" cy="28575"/>
          </a:xfrm>
          <a:custGeom>
            <a:avLst/>
            <a:gdLst/>
            <a:ahLst/>
            <a:cxnLst>
              <a:cxn ang="0">
                <a:pos x="0" y="16"/>
              </a:cxn>
              <a:cxn ang="0">
                <a:pos x="0" y="14"/>
              </a:cxn>
              <a:cxn ang="0">
                <a:pos x="3" y="12"/>
              </a:cxn>
              <a:cxn ang="0">
                <a:pos x="3" y="10"/>
              </a:cxn>
              <a:cxn ang="0">
                <a:pos x="9" y="8"/>
              </a:cxn>
              <a:cxn ang="0">
                <a:pos x="9" y="6"/>
              </a:cxn>
              <a:cxn ang="0">
                <a:pos x="12" y="4"/>
              </a:cxn>
              <a:cxn ang="0">
                <a:pos x="16" y="4"/>
              </a:cxn>
              <a:cxn ang="0">
                <a:pos x="16" y="0"/>
              </a:cxn>
            </a:cxnLst>
            <a:rect l="0" t="0" r="r" b="b"/>
            <a:pathLst>
              <a:path w="17" h="17">
                <a:moveTo>
                  <a:pt x="0" y="16"/>
                </a:moveTo>
                <a:lnTo>
                  <a:pt x="0" y="14"/>
                </a:lnTo>
                <a:lnTo>
                  <a:pt x="3" y="12"/>
                </a:lnTo>
                <a:lnTo>
                  <a:pt x="3" y="10"/>
                </a:lnTo>
                <a:lnTo>
                  <a:pt x="9" y="8"/>
                </a:lnTo>
                <a:lnTo>
                  <a:pt x="9" y="6"/>
                </a:lnTo>
                <a:lnTo>
                  <a:pt x="12" y="4"/>
                </a:lnTo>
                <a:lnTo>
                  <a:pt x="16" y="4"/>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42" name="Line 1230"/>
          <p:cNvSpPr>
            <a:spLocks noChangeShapeType="1"/>
          </p:cNvSpPr>
          <p:nvPr/>
        </p:nvSpPr>
        <p:spPr bwMode="ltGray">
          <a:xfrm>
            <a:off x="2109788" y="2877429"/>
            <a:ext cx="4762"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43" name="Line 1231"/>
          <p:cNvSpPr>
            <a:spLocks noChangeShapeType="1"/>
          </p:cNvSpPr>
          <p:nvPr/>
        </p:nvSpPr>
        <p:spPr bwMode="ltGray">
          <a:xfrm flipH="1">
            <a:off x="2120900" y="2866316"/>
            <a:ext cx="1588"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44" name="Freeform 1232"/>
          <p:cNvSpPr>
            <a:spLocks/>
          </p:cNvSpPr>
          <p:nvPr/>
        </p:nvSpPr>
        <p:spPr bwMode="ltGray">
          <a:xfrm>
            <a:off x="2119313" y="2863141"/>
            <a:ext cx="26987" cy="28575"/>
          </a:xfrm>
          <a:custGeom>
            <a:avLst/>
            <a:gdLst/>
            <a:ahLst/>
            <a:cxnLst>
              <a:cxn ang="0">
                <a:pos x="0" y="16"/>
              </a:cxn>
              <a:cxn ang="0">
                <a:pos x="0" y="16"/>
              </a:cxn>
              <a:cxn ang="0">
                <a:pos x="0" y="16"/>
              </a:cxn>
              <a:cxn ang="0">
                <a:pos x="10" y="16"/>
              </a:cxn>
              <a:cxn ang="0">
                <a:pos x="10" y="0"/>
              </a:cxn>
              <a:cxn ang="0">
                <a:pos x="16" y="0"/>
              </a:cxn>
            </a:cxnLst>
            <a:rect l="0" t="0" r="r" b="b"/>
            <a:pathLst>
              <a:path w="17" h="17">
                <a:moveTo>
                  <a:pt x="0" y="16"/>
                </a:moveTo>
                <a:lnTo>
                  <a:pt x="0" y="16"/>
                </a:lnTo>
                <a:lnTo>
                  <a:pt x="0" y="16"/>
                </a:lnTo>
                <a:lnTo>
                  <a:pt x="10" y="16"/>
                </a:lnTo>
                <a:lnTo>
                  <a:pt x="10" y="0"/>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45" name="Line 1233"/>
          <p:cNvSpPr>
            <a:spLocks noChangeShapeType="1"/>
          </p:cNvSpPr>
          <p:nvPr/>
        </p:nvSpPr>
        <p:spPr bwMode="ltGray">
          <a:xfrm>
            <a:off x="2120900" y="2866316"/>
            <a:ext cx="1588"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46" name="Line 1234"/>
          <p:cNvSpPr>
            <a:spLocks noChangeShapeType="1"/>
          </p:cNvSpPr>
          <p:nvPr/>
        </p:nvSpPr>
        <p:spPr bwMode="ltGray">
          <a:xfrm flipV="1">
            <a:off x="2125663" y="2863141"/>
            <a:ext cx="0"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47" name="Freeform 1235"/>
          <p:cNvSpPr>
            <a:spLocks/>
          </p:cNvSpPr>
          <p:nvPr/>
        </p:nvSpPr>
        <p:spPr bwMode="ltGray">
          <a:xfrm>
            <a:off x="2125663" y="2858379"/>
            <a:ext cx="1587" cy="28575"/>
          </a:xfrm>
          <a:custGeom>
            <a:avLst/>
            <a:gdLst/>
            <a:ahLst/>
            <a:cxnLst>
              <a:cxn ang="0">
                <a:pos x="0" y="16"/>
              </a:cxn>
              <a:cxn ang="0">
                <a:pos x="0" y="16"/>
              </a:cxn>
              <a:cxn ang="0">
                <a:pos x="0" y="10"/>
              </a:cxn>
              <a:cxn ang="0">
                <a:pos x="0" y="10"/>
              </a:cxn>
              <a:cxn ang="0">
                <a:pos x="0" y="5"/>
              </a:cxn>
              <a:cxn ang="0">
                <a:pos x="0" y="0"/>
              </a:cxn>
            </a:cxnLst>
            <a:rect l="0" t="0" r="r" b="b"/>
            <a:pathLst>
              <a:path w="1" h="17">
                <a:moveTo>
                  <a:pt x="0" y="16"/>
                </a:moveTo>
                <a:lnTo>
                  <a:pt x="0" y="16"/>
                </a:lnTo>
                <a:lnTo>
                  <a:pt x="0" y="10"/>
                </a:lnTo>
                <a:lnTo>
                  <a:pt x="0" y="10"/>
                </a:lnTo>
                <a:lnTo>
                  <a:pt x="0" y="5"/>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48" name="Line 1236"/>
          <p:cNvSpPr>
            <a:spLocks noChangeShapeType="1"/>
          </p:cNvSpPr>
          <p:nvPr/>
        </p:nvSpPr>
        <p:spPr bwMode="ltGray">
          <a:xfrm flipV="1">
            <a:off x="2125663" y="2864729"/>
            <a:ext cx="0"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49" name="Line 1237"/>
          <p:cNvSpPr>
            <a:spLocks noChangeShapeType="1"/>
          </p:cNvSpPr>
          <p:nvPr/>
        </p:nvSpPr>
        <p:spPr bwMode="ltGray">
          <a:xfrm flipH="1">
            <a:off x="2122488" y="2859966"/>
            <a:ext cx="3175"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50" name="Freeform 1238"/>
          <p:cNvSpPr>
            <a:spLocks/>
          </p:cNvSpPr>
          <p:nvPr/>
        </p:nvSpPr>
        <p:spPr bwMode="ltGray">
          <a:xfrm>
            <a:off x="2120900" y="2852029"/>
            <a:ext cx="26988" cy="28575"/>
          </a:xfrm>
          <a:custGeom>
            <a:avLst/>
            <a:gdLst/>
            <a:ahLst/>
            <a:cxnLst>
              <a:cxn ang="0">
                <a:pos x="5" y="16"/>
              </a:cxn>
              <a:cxn ang="0">
                <a:pos x="0" y="16"/>
              </a:cxn>
              <a:cxn ang="0">
                <a:pos x="0" y="12"/>
              </a:cxn>
              <a:cxn ang="0">
                <a:pos x="5" y="9"/>
              </a:cxn>
              <a:cxn ang="0">
                <a:pos x="5" y="6"/>
              </a:cxn>
              <a:cxn ang="0">
                <a:pos x="5" y="3"/>
              </a:cxn>
              <a:cxn ang="0">
                <a:pos x="8" y="3"/>
              </a:cxn>
              <a:cxn ang="0">
                <a:pos x="16" y="0"/>
              </a:cxn>
            </a:cxnLst>
            <a:rect l="0" t="0" r="r" b="b"/>
            <a:pathLst>
              <a:path w="17" h="17">
                <a:moveTo>
                  <a:pt x="5" y="16"/>
                </a:moveTo>
                <a:lnTo>
                  <a:pt x="0" y="16"/>
                </a:lnTo>
                <a:lnTo>
                  <a:pt x="0" y="12"/>
                </a:lnTo>
                <a:lnTo>
                  <a:pt x="5" y="9"/>
                </a:lnTo>
                <a:lnTo>
                  <a:pt x="5" y="6"/>
                </a:lnTo>
                <a:lnTo>
                  <a:pt x="5" y="3"/>
                </a:lnTo>
                <a:lnTo>
                  <a:pt x="8" y="3"/>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51" name="Line 1239"/>
          <p:cNvSpPr>
            <a:spLocks noChangeShapeType="1"/>
          </p:cNvSpPr>
          <p:nvPr/>
        </p:nvSpPr>
        <p:spPr bwMode="ltGray">
          <a:xfrm flipV="1">
            <a:off x="2122488" y="2859966"/>
            <a:ext cx="3175" cy="158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52" name="Line 1240"/>
          <p:cNvSpPr>
            <a:spLocks noChangeShapeType="1"/>
          </p:cNvSpPr>
          <p:nvPr/>
        </p:nvSpPr>
        <p:spPr bwMode="ltGray">
          <a:xfrm flipV="1">
            <a:off x="2130425" y="2852029"/>
            <a:ext cx="0"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53" name="Freeform 1241"/>
          <p:cNvSpPr>
            <a:spLocks/>
          </p:cNvSpPr>
          <p:nvPr/>
        </p:nvSpPr>
        <p:spPr bwMode="ltGray">
          <a:xfrm>
            <a:off x="2124075" y="2853616"/>
            <a:ext cx="26988" cy="1588"/>
          </a:xfrm>
          <a:custGeom>
            <a:avLst/>
            <a:gdLst/>
            <a:ahLst/>
            <a:cxnLst>
              <a:cxn ang="0">
                <a:pos x="16" y="0"/>
              </a:cxn>
              <a:cxn ang="0">
                <a:pos x="10" y="0"/>
              </a:cxn>
              <a:cxn ang="0">
                <a:pos x="0" y="0"/>
              </a:cxn>
              <a:cxn ang="0">
                <a:pos x="10" y="0"/>
              </a:cxn>
              <a:cxn ang="0">
                <a:pos x="16" y="0"/>
              </a:cxn>
            </a:cxnLst>
            <a:rect l="0" t="0" r="r" b="b"/>
            <a:pathLst>
              <a:path w="17" h="1">
                <a:moveTo>
                  <a:pt x="16" y="0"/>
                </a:moveTo>
                <a:lnTo>
                  <a:pt x="10" y="0"/>
                </a:lnTo>
                <a:lnTo>
                  <a:pt x="0" y="0"/>
                </a:lnTo>
                <a:lnTo>
                  <a:pt x="10" y="0"/>
                </a:lnTo>
                <a:lnTo>
                  <a:pt x="16" y="0"/>
                </a:lnTo>
              </a:path>
            </a:pathLst>
          </a:custGeom>
          <a:noFill/>
          <a:ln w="25400" cap="rnd" cmpd="sng">
            <a:solidFill>
              <a:srgbClr val="00FF00"/>
            </a:solidFill>
            <a:prstDash val="solid"/>
            <a:round/>
            <a:headEnd/>
            <a:tailEnd/>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54" name="Line 1242"/>
          <p:cNvSpPr>
            <a:spLocks noChangeShapeType="1"/>
          </p:cNvSpPr>
          <p:nvPr/>
        </p:nvSpPr>
        <p:spPr bwMode="ltGray">
          <a:xfrm flipH="1">
            <a:off x="2127250" y="2853616"/>
            <a:ext cx="3175"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55" name="Line 1243"/>
          <p:cNvSpPr>
            <a:spLocks noChangeShapeType="1"/>
          </p:cNvSpPr>
          <p:nvPr/>
        </p:nvSpPr>
        <p:spPr bwMode="ltGray">
          <a:xfrm flipH="1" flipV="1">
            <a:off x="2127250" y="2853616"/>
            <a:ext cx="3175" cy="158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56" name="Freeform 1244"/>
          <p:cNvSpPr>
            <a:spLocks/>
          </p:cNvSpPr>
          <p:nvPr/>
        </p:nvSpPr>
        <p:spPr bwMode="ltGray">
          <a:xfrm>
            <a:off x="2128838" y="2850441"/>
            <a:ext cx="26987" cy="28575"/>
          </a:xfrm>
          <a:custGeom>
            <a:avLst/>
            <a:gdLst/>
            <a:ahLst/>
            <a:cxnLst>
              <a:cxn ang="0">
                <a:pos x="0" y="16"/>
              </a:cxn>
              <a:cxn ang="0">
                <a:pos x="3" y="16"/>
              </a:cxn>
              <a:cxn ang="0">
                <a:pos x="3" y="16"/>
              </a:cxn>
              <a:cxn ang="0">
                <a:pos x="9" y="16"/>
              </a:cxn>
              <a:cxn ang="0">
                <a:pos x="12" y="0"/>
              </a:cxn>
              <a:cxn ang="0">
                <a:pos x="16" y="0"/>
              </a:cxn>
            </a:cxnLst>
            <a:rect l="0" t="0" r="r" b="b"/>
            <a:pathLst>
              <a:path w="17" h="17">
                <a:moveTo>
                  <a:pt x="0" y="16"/>
                </a:moveTo>
                <a:lnTo>
                  <a:pt x="3" y="16"/>
                </a:lnTo>
                <a:lnTo>
                  <a:pt x="3" y="16"/>
                </a:lnTo>
                <a:lnTo>
                  <a:pt x="9" y="16"/>
                </a:lnTo>
                <a:lnTo>
                  <a:pt x="12" y="0"/>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57" name="Line 1245"/>
          <p:cNvSpPr>
            <a:spLocks noChangeShapeType="1"/>
          </p:cNvSpPr>
          <p:nvPr/>
        </p:nvSpPr>
        <p:spPr bwMode="ltGray">
          <a:xfrm>
            <a:off x="2130425" y="2852029"/>
            <a:ext cx="0"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58" name="Line 1246"/>
          <p:cNvSpPr>
            <a:spLocks noChangeShapeType="1"/>
          </p:cNvSpPr>
          <p:nvPr/>
        </p:nvSpPr>
        <p:spPr bwMode="ltGray">
          <a:xfrm flipH="1" flipV="1">
            <a:off x="2135188" y="2850441"/>
            <a:ext cx="1587"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59" name="Freeform 1247"/>
          <p:cNvSpPr>
            <a:spLocks/>
          </p:cNvSpPr>
          <p:nvPr/>
        </p:nvSpPr>
        <p:spPr bwMode="ltGray">
          <a:xfrm>
            <a:off x="2135188" y="2845679"/>
            <a:ext cx="26987" cy="28575"/>
          </a:xfrm>
          <a:custGeom>
            <a:avLst/>
            <a:gdLst/>
            <a:ahLst/>
            <a:cxnLst>
              <a:cxn ang="0">
                <a:pos x="16" y="16"/>
              </a:cxn>
              <a:cxn ang="0">
                <a:pos x="0" y="16"/>
              </a:cxn>
              <a:cxn ang="0">
                <a:pos x="0" y="8"/>
              </a:cxn>
              <a:cxn ang="0">
                <a:pos x="16" y="8"/>
              </a:cxn>
              <a:cxn ang="0">
                <a:pos x="16" y="0"/>
              </a:cxn>
            </a:cxnLst>
            <a:rect l="0" t="0" r="r" b="b"/>
            <a:pathLst>
              <a:path w="17" h="17">
                <a:moveTo>
                  <a:pt x="16" y="16"/>
                </a:moveTo>
                <a:lnTo>
                  <a:pt x="0" y="16"/>
                </a:lnTo>
                <a:lnTo>
                  <a:pt x="0" y="8"/>
                </a:lnTo>
                <a:lnTo>
                  <a:pt x="16" y="8"/>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60" name="Line 1248"/>
          <p:cNvSpPr>
            <a:spLocks noChangeShapeType="1"/>
          </p:cNvSpPr>
          <p:nvPr/>
        </p:nvSpPr>
        <p:spPr bwMode="ltGray">
          <a:xfrm flipV="1">
            <a:off x="2135188" y="2850441"/>
            <a:ext cx="1587"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61" name="Line 1249"/>
          <p:cNvSpPr>
            <a:spLocks noChangeShapeType="1"/>
          </p:cNvSpPr>
          <p:nvPr/>
        </p:nvSpPr>
        <p:spPr bwMode="ltGray">
          <a:xfrm flipH="1" flipV="1">
            <a:off x="2136775" y="2848854"/>
            <a:ext cx="1588"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62" name="Freeform 1250"/>
          <p:cNvSpPr>
            <a:spLocks/>
          </p:cNvSpPr>
          <p:nvPr/>
        </p:nvSpPr>
        <p:spPr bwMode="ltGray">
          <a:xfrm>
            <a:off x="2136775" y="2837741"/>
            <a:ext cx="26988" cy="28575"/>
          </a:xfrm>
          <a:custGeom>
            <a:avLst/>
            <a:gdLst/>
            <a:ahLst/>
            <a:cxnLst>
              <a:cxn ang="0">
                <a:pos x="0" y="16"/>
              </a:cxn>
              <a:cxn ang="0">
                <a:pos x="2" y="16"/>
              </a:cxn>
              <a:cxn ang="0">
                <a:pos x="6" y="13"/>
              </a:cxn>
              <a:cxn ang="0">
                <a:pos x="8" y="10"/>
              </a:cxn>
              <a:cxn ang="0">
                <a:pos x="8" y="8"/>
              </a:cxn>
              <a:cxn ang="0">
                <a:pos x="10" y="5"/>
              </a:cxn>
              <a:cxn ang="0">
                <a:pos x="14" y="5"/>
              </a:cxn>
              <a:cxn ang="0">
                <a:pos x="14" y="2"/>
              </a:cxn>
              <a:cxn ang="0">
                <a:pos x="16" y="0"/>
              </a:cxn>
            </a:cxnLst>
            <a:rect l="0" t="0" r="r" b="b"/>
            <a:pathLst>
              <a:path w="17" h="17">
                <a:moveTo>
                  <a:pt x="0" y="16"/>
                </a:moveTo>
                <a:lnTo>
                  <a:pt x="2" y="16"/>
                </a:lnTo>
                <a:lnTo>
                  <a:pt x="6" y="13"/>
                </a:lnTo>
                <a:lnTo>
                  <a:pt x="8" y="10"/>
                </a:lnTo>
                <a:lnTo>
                  <a:pt x="8" y="8"/>
                </a:lnTo>
                <a:lnTo>
                  <a:pt x="10" y="5"/>
                </a:lnTo>
                <a:lnTo>
                  <a:pt x="14" y="5"/>
                </a:lnTo>
                <a:lnTo>
                  <a:pt x="14" y="2"/>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63" name="Line 1251"/>
          <p:cNvSpPr>
            <a:spLocks noChangeShapeType="1"/>
          </p:cNvSpPr>
          <p:nvPr/>
        </p:nvSpPr>
        <p:spPr bwMode="ltGray">
          <a:xfrm>
            <a:off x="2136775" y="2848854"/>
            <a:ext cx="1588"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64" name="Line 1252"/>
          <p:cNvSpPr>
            <a:spLocks noChangeShapeType="1"/>
          </p:cNvSpPr>
          <p:nvPr/>
        </p:nvSpPr>
        <p:spPr bwMode="ltGray">
          <a:xfrm flipH="1">
            <a:off x="2147888" y="2837741"/>
            <a:ext cx="1587"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65" name="Freeform 1253"/>
          <p:cNvSpPr>
            <a:spLocks/>
          </p:cNvSpPr>
          <p:nvPr/>
        </p:nvSpPr>
        <p:spPr bwMode="ltGray">
          <a:xfrm>
            <a:off x="2147888" y="2836154"/>
            <a:ext cx="26987" cy="28575"/>
          </a:xfrm>
          <a:custGeom>
            <a:avLst/>
            <a:gdLst/>
            <a:ahLst/>
            <a:cxnLst>
              <a:cxn ang="0">
                <a:pos x="0" y="16"/>
              </a:cxn>
              <a:cxn ang="0">
                <a:pos x="0" y="16"/>
              </a:cxn>
              <a:cxn ang="0">
                <a:pos x="10" y="16"/>
              </a:cxn>
              <a:cxn ang="0">
                <a:pos x="10" y="0"/>
              </a:cxn>
              <a:cxn ang="0">
                <a:pos x="16" y="0"/>
              </a:cxn>
            </a:cxnLst>
            <a:rect l="0" t="0" r="r" b="b"/>
            <a:pathLst>
              <a:path w="17" h="17">
                <a:moveTo>
                  <a:pt x="0" y="16"/>
                </a:moveTo>
                <a:lnTo>
                  <a:pt x="0" y="16"/>
                </a:lnTo>
                <a:lnTo>
                  <a:pt x="10" y="16"/>
                </a:lnTo>
                <a:lnTo>
                  <a:pt x="10" y="0"/>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66" name="Line 1254"/>
          <p:cNvSpPr>
            <a:spLocks noChangeShapeType="1"/>
          </p:cNvSpPr>
          <p:nvPr/>
        </p:nvSpPr>
        <p:spPr bwMode="ltGray">
          <a:xfrm>
            <a:off x="2147888" y="2837741"/>
            <a:ext cx="1587"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67" name="Line 1255"/>
          <p:cNvSpPr>
            <a:spLocks noChangeShapeType="1"/>
          </p:cNvSpPr>
          <p:nvPr/>
        </p:nvSpPr>
        <p:spPr bwMode="ltGray">
          <a:xfrm flipH="1" flipV="1">
            <a:off x="2154238" y="2834566"/>
            <a:ext cx="1587" cy="158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68" name="Freeform 1256"/>
          <p:cNvSpPr>
            <a:spLocks/>
          </p:cNvSpPr>
          <p:nvPr/>
        </p:nvSpPr>
        <p:spPr bwMode="ltGray">
          <a:xfrm>
            <a:off x="2154238" y="2832979"/>
            <a:ext cx="1587" cy="28575"/>
          </a:xfrm>
          <a:custGeom>
            <a:avLst/>
            <a:gdLst/>
            <a:ahLst/>
            <a:cxnLst>
              <a:cxn ang="0">
                <a:pos x="0" y="16"/>
              </a:cxn>
              <a:cxn ang="0">
                <a:pos x="0" y="8"/>
              </a:cxn>
              <a:cxn ang="0">
                <a:pos x="0" y="0"/>
              </a:cxn>
            </a:cxnLst>
            <a:rect l="0" t="0" r="r" b="b"/>
            <a:pathLst>
              <a:path w="1" h="17">
                <a:moveTo>
                  <a:pt x="0" y="16"/>
                </a:moveTo>
                <a:lnTo>
                  <a:pt x="0" y="8"/>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69" name="Line 1257"/>
          <p:cNvSpPr>
            <a:spLocks noChangeShapeType="1"/>
          </p:cNvSpPr>
          <p:nvPr/>
        </p:nvSpPr>
        <p:spPr bwMode="ltGray">
          <a:xfrm>
            <a:off x="2151063" y="2837741"/>
            <a:ext cx="4762"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70" name="Line 1258"/>
          <p:cNvSpPr>
            <a:spLocks noChangeShapeType="1"/>
          </p:cNvSpPr>
          <p:nvPr/>
        </p:nvSpPr>
        <p:spPr bwMode="ltGray">
          <a:xfrm flipH="1">
            <a:off x="2154238" y="2834566"/>
            <a:ext cx="1587"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71" name="Freeform 1259"/>
          <p:cNvSpPr>
            <a:spLocks/>
          </p:cNvSpPr>
          <p:nvPr/>
        </p:nvSpPr>
        <p:spPr bwMode="ltGray">
          <a:xfrm>
            <a:off x="2152650" y="2832979"/>
            <a:ext cx="26988" cy="28575"/>
          </a:xfrm>
          <a:custGeom>
            <a:avLst/>
            <a:gdLst/>
            <a:ahLst/>
            <a:cxnLst>
              <a:cxn ang="0">
                <a:pos x="0" y="16"/>
              </a:cxn>
              <a:cxn ang="0">
                <a:pos x="16" y="16"/>
              </a:cxn>
              <a:cxn ang="0">
                <a:pos x="16" y="16"/>
              </a:cxn>
              <a:cxn ang="0">
                <a:pos x="16" y="0"/>
              </a:cxn>
            </a:cxnLst>
            <a:rect l="0" t="0" r="r" b="b"/>
            <a:pathLst>
              <a:path w="17" h="17">
                <a:moveTo>
                  <a:pt x="0" y="16"/>
                </a:moveTo>
                <a:lnTo>
                  <a:pt x="16" y="16"/>
                </a:lnTo>
                <a:lnTo>
                  <a:pt x="16" y="16"/>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72" name="Line 1260"/>
          <p:cNvSpPr>
            <a:spLocks noChangeShapeType="1"/>
          </p:cNvSpPr>
          <p:nvPr/>
        </p:nvSpPr>
        <p:spPr bwMode="ltGray">
          <a:xfrm>
            <a:off x="2154238" y="2834566"/>
            <a:ext cx="0" cy="158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73" name="Line 1261"/>
          <p:cNvSpPr>
            <a:spLocks noChangeShapeType="1"/>
          </p:cNvSpPr>
          <p:nvPr/>
        </p:nvSpPr>
        <p:spPr bwMode="ltGray">
          <a:xfrm flipH="1">
            <a:off x="2155825" y="2834566"/>
            <a:ext cx="1588"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74" name="Freeform 1262"/>
          <p:cNvSpPr>
            <a:spLocks/>
          </p:cNvSpPr>
          <p:nvPr/>
        </p:nvSpPr>
        <p:spPr bwMode="ltGray">
          <a:xfrm>
            <a:off x="2154238" y="2825041"/>
            <a:ext cx="26987" cy="28575"/>
          </a:xfrm>
          <a:custGeom>
            <a:avLst/>
            <a:gdLst/>
            <a:ahLst/>
            <a:cxnLst>
              <a:cxn ang="0">
                <a:pos x="0" y="16"/>
              </a:cxn>
              <a:cxn ang="0">
                <a:pos x="0" y="16"/>
              </a:cxn>
              <a:cxn ang="0">
                <a:pos x="0" y="12"/>
              </a:cxn>
              <a:cxn ang="0">
                <a:pos x="16" y="12"/>
              </a:cxn>
              <a:cxn ang="0">
                <a:pos x="16" y="9"/>
              </a:cxn>
              <a:cxn ang="0">
                <a:pos x="0" y="9"/>
              </a:cxn>
              <a:cxn ang="0">
                <a:pos x="0" y="6"/>
              </a:cxn>
              <a:cxn ang="0">
                <a:pos x="0" y="3"/>
              </a:cxn>
              <a:cxn ang="0">
                <a:pos x="0" y="0"/>
              </a:cxn>
            </a:cxnLst>
            <a:rect l="0" t="0" r="r" b="b"/>
            <a:pathLst>
              <a:path w="17" h="17">
                <a:moveTo>
                  <a:pt x="0" y="16"/>
                </a:moveTo>
                <a:lnTo>
                  <a:pt x="0" y="16"/>
                </a:lnTo>
                <a:lnTo>
                  <a:pt x="0" y="12"/>
                </a:lnTo>
                <a:lnTo>
                  <a:pt x="16" y="12"/>
                </a:lnTo>
                <a:lnTo>
                  <a:pt x="16" y="9"/>
                </a:lnTo>
                <a:lnTo>
                  <a:pt x="0" y="9"/>
                </a:lnTo>
                <a:lnTo>
                  <a:pt x="0" y="6"/>
                </a:lnTo>
                <a:lnTo>
                  <a:pt x="0" y="3"/>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75" name="Line 1263"/>
          <p:cNvSpPr>
            <a:spLocks noChangeShapeType="1"/>
          </p:cNvSpPr>
          <p:nvPr/>
        </p:nvSpPr>
        <p:spPr bwMode="ltGray">
          <a:xfrm>
            <a:off x="2155825" y="2834566"/>
            <a:ext cx="1588"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76" name="Line 1264"/>
          <p:cNvSpPr>
            <a:spLocks noChangeShapeType="1"/>
          </p:cNvSpPr>
          <p:nvPr/>
        </p:nvSpPr>
        <p:spPr bwMode="ltGray">
          <a:xfrm flipH="1">
            <a:off x="2155825" y="2826629"/>
            <a:ext cx="1588"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77" name="Freeform 1265"/>
          <p:cNvSpPr>
            <a:spLocks/>
          </p:cNvSpPr>
          <p:nvPr/>
        </p:nvSpPr>
        <p:spPr bwMode="ltGray">
          <a:xfrm>
            <a:off x="2154238" y="2823454"/>
            <a:ext cx="26987" cy="28575"/>
          </a:xfrm>
          <a:custGeom>
            <a:avLst/>
            <a:gdLst/>
            <a:ahLst/>
            <a:cxnLst>
              <a:cxn ang="0">
                <a:pos x="0" y="16"/>
              </a:cxn>
              <a:cxn ang="0">
                <a:pos x="4" y="16"/>
              </a:cxn>
              <a:cxn ang="0">
                <a:pos x="12" y="16"/>
              </a:cxn>
              <a:cxn ang="0">
                <a:pos x="12" y="16"/>
              </a:cxn>
              <a:cxn ang="0">
                <a:pos x="16" y="0"/>
              </a:cxn>
            </a:cxnLst>
            <a:rect l="0" t="0" r="r" b="b"/>
            <a:pathLst>
              <a:path w="17" h="17">
                <a:moveTo>
                  <a:pt x="0" y="16"/>
                </a:moveTo>
                <a:lnTo>
                  <a:pt x="4" y="16"/>
                </a:lnTo>
                <a:lnTo>
                  <a:pt x="12" y="16"/>
                </a:lnTo>
                <a:lnTo>
                  <a:pt x="12" y="16"/>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78" name="Line 1266"/>
          <p:cNvSpPr>
            <a:spLocks noChangeShapeType="1"/>
          </p:cNvSpPr>
          <p:nvPr/>
        </p:nvSpPr>
        <p:spPr bwMode="ltGray">
          <a:xfrm>
            <a:off x="2155825" y="2826629"/>
            <a:ext cx="0"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79" name="Line 1267"/>
          <p:cNvSpPr>
            <a:spLocks noChangeShapeType="1"/>
          </p:cNvSpPr>
          <p:nvPr/>
        </p:nvSpPr>
        <p:spPr bwMode="ltGray">
          <a:xfrm flipH="1">
            <a:off x="2160588" y="2825041"/>
            <a:ext cx="1587"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80" name="Freeform 1268"/>
          <p:cNvSpPr>
            <a:spLocks/>
          </p:cNvSpPr>
          <p:nvPr/>
        </p:nvSpPr>
        <p:spPr bwMode="ltGray">
          <a:xfrm>
            <a:off x="2154238" y="2810754"/>
            <a:ext cx="26987" cy="28575"/>
          </a:xfrm>
          <a:custGeom>
            <a:avLst/>
            <a:gdLst/>
            <a:ahLst/>
            <a:cxnLst>
              <a:cxn ang="0">
                <a:pos x="16" y="16"/>
              </a:cxn>
              <a:cxn ang="0">
                <a:pos x="12" y="11"/>
              </a:cxn>
              <a:cxn ang="0">
                <a:pos x="4" y="9"/>
              </a:cxn>
              <a:cxn ang="0">
                <a:pos x="4" y="6"/>
              </a:cxn>
              <a:cxn ang="0">
                <a:pos x="0" y="4"/>
              </a:cxn>
              <a:cxn ang="0">
                <a:pos x="0" y="4"/>
              </a:cxn>
              <a:cxn ang="0">
                <a:pos x="4" y="0"/>
              </a:cxn>
            </a:cxnLst>
            <a:rect l="0" t="0" r="r" b="b"/>
            <a:pathLst>
              <a:path w="17" h="17">
                <a:moveTo>
                  <a:pt x="16" y="16"/>
                </a:moveTo>
                <a:lnTo>
                  <a:pt x="12" y="11"/>
                </a:lnTo>
                <a:lnTo>
                  <a:pt x="4" y="9"/>
                </a:lnTo>
                <a:lnTo>
                  <a:pt x="4" y="6"/>
                </a:lnTo>
                <a:lnTo>
                  <a:pt x="0" y="4"/>
                </a:lnTo>
                <a:lnTo>
                  <a:pt x="0" y="4"/>
                </a:lnTo>
                <a:lnTo>
                  <a:pt x="4"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81" name="Line 1269"/>
          <p:cNvSpPr>
            <a:spLocks noChangeShapeType="1"/>
          </p:cNvSpPr>
          <p:nvPr/>
        </p:nvSpPr>
        <p:spPr bwMode="ltGray">
          <a:xfrm flipV="1">
            <a:off x="2160588" y="2823454"/>
            <a:ext cx="1587"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82" name="Line 1270"/>
          <p:cNvSpPr>
            <a:spLocks noChangeShapeType="1"/>
          </p:cNvSpPr>
          <p:nvPr/>
        </p:nvSpPr>
        <p:spPr bwMode="ltGray">
          <a:xfrm flipH="1" flipV="1">
            <a:off x="2155825" y="2812341"/>
            <a:ext cx="4763" cy="158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83" name="Freeform 1271"/>
          <p:cNvSpPr>
            <a:spLocks/>
          </p:cNvSpPr>
          <p:nvPr/>
        </p:nvSpPr>
        <p:spPr bwMode="ltGray">
          <a:xfrm>
            <a:off x="2155825" y="2804404"/>
            <a:ext cx="26988" cy="28575"/>
          </a:xfrm>
          <a:custGeom>
            <a:avLst/>
            <a:gdLst/>
            <a:ahLst/>
            <a:cxnLst>
              <a:cxn ang="0">
                <a:pos x="0" y="16"/>
              </a:cxn>
              <a:cxn ang="0">
                <a:pos x="0" y="16"/>
              </a:cxn>
              <a:cxn ang="0">
                <a:pos x="5" y="13"/>
              </a:cxn>
              <a:cxn ang="0">
                <a:pos x="5" y="13"/>
              </a:cxn>
              <a:cxn ang="0">
                <a:pos x="8" y="8"/>
              </a:cxn>
              <a:cxn ang="0">
                <a:pos x="8" y="5"/>
              </a:cxn>
              <a:cxn ang="0">
                <a:pos x="13" y="5"/>
              </a:cxn>
              <a:cxn ang="0">
                <a:pos x="16" y="2"/>
              </a:cxn>
              <a:cxn ang="0">
                <a:pos x="16" y="0"/>
              </a:cxn>
            </a:cxnLst>
            <a:rect l="0" t="0" r="r" b="b"/>
            <a:pathLst>
              <a:path w="17" h="17">
                <a:moveTo>
                  <a:pt x="0" y="16"/>
                </a:moveTo>
                <a:lnTo>
                  <a:pt x="0" y="16"/>
                </a:lnTo>
                <a:lnTo>
                  <a:pt x="5" y="13"/>
                </a:lnTo>
                <a:lnTo>
                  <a:pt x="5" y="13"/>
                </a:lnTo>
                <a:lnTo>
                  <a:pt x="8" y="8"/>
                </a:lnTo>
                <a:lnTo>
                  <a:pt x="8" y="5"/>
                </a:lnTo>
                <a:lnTo>
                  <a:pt x="13" y="5"/>
                </a:lnTo>
                <a:lnTo>
                  <a:pt x="16" y="2"/>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84" name="Line 1272"/>
          <p:cNvSpPr>
            <a:spLocks noChangeShapeType="1"/>
          </p:cNvSpPr>
          <p:nvPr/>
        </p:nvSpPr>
        <p:spPr bwMode="ltGray">
          <a:xfrm>
            <a:off x="2155825" y="2812341"/>
            <a:ext cx="4763"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85" name="Line 1273"/>
          <p:cNvSpPr>
            <a:spLocks noChangeShapeType="1"/>
          </p:cNvSpPr>
          <p:nvPr/>
        </p:nvSpPr>
        <p:spPr bwMode="ltGray">
          <a:xfrm flipH="1" flipV="1">
            <a:off x="2162175" y="2802816"/>
            <a:ext cx="3175" cy="158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86" name="Freeform 1274"/>
          <p:cNvSpPr>
            <a:spLocks/>
          </p:cNvSpPr>
          <p:nvPr/>
        </p:nvSpPr>
        <p:spPr bwMode="ltGray">
          <a:xfrm>
            <a:off x="2128838" y="2882191"/>
            <a:ext cx="26987" cy="28575"/>
          </a:xfrm>
          <a:custGeom>
            <a:avLst/>
            <a:gdLst/>
            <a:ahLst/>
            <a:cxnLst>
              <a:cxn ang="0">
                <a:pos x="16" y="0"/>
              </a:cxn>
              <a:cxn ang="0">
                <a:pos x="0" y="0"/>
              </a:cxn>
              <a:cxn ang="0">
                <a:pos x="0" y="16"/>
              </a:cxn>
              <a:cxn ang="0">
                <a:pos x="16" y="16"/>
              </a:cxn>
              <a:cxn ang="0">
                <a:pos x="16" y="16"/>
              </a:cxn>
            </a:cxnLst>
            <a:rect l="0" t="0" r="r" b="b"/>
            <a:pathLst>
              <a:path w="17" h="17">
                <a:moveTo>
                  <a:pt x="16" y="0"/>
                </a:moveTo>
                <a:lnTo>
                  <a:pt x="0" y="0"/>
                </a:lnTo>
                <a:lnTo>
                  <a:pt x="0" y="16"/>
                </a:lnTo>
                <a:lnTo>
                  <a:pt x="16"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87" name="Line 1275"/>
          <p:cNvSpPr>
            <a:spLocks noChangeShapeType="1"/>
          </p:cNvSpPr>
          <p:nvPr/>
        </p:nvSpPr>
        <p:spPr bwMode="ltGray">
          <a:xfrm flipH="1" flipV="1">
            <a:off x="2130425" y="2882191"/>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88" name="Line 1276"/>
          <p:cNvSpPr>
            <a:spLocks noChangeShapeType="1"/>
          </p:cNvSpPr>
          <p:nvPr/>
        </p:nvSpPr>
        <p:spPr bwMode="ltGray">
          <a:xfrm>
            <a:off x="2130425" y="2885366"/>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89" name="Freeform 1277"/>
          <p:cNvSpPr>
            <a:spLocks/>
          </p:cNvSpPr>
          <p:nvPr/>
        </p:nvSpPr>
        <p:spPr bwMode="ltGray">
          <a:xfrm>
            <a:off x="2124075" y="2883779"/>
            <a:ext cx="26988" cy="28575"/>
          </a:xfrm>
          <a:custGeom>
            <a:avLst/>
            <a:gdLst/>
            <a:ahLst/>
            <a:cxnLst>
              <a:cxn ang="0">
                <a:pos x="16" y="0"/>
              </a:cxn>
              <a:cxn ang="0">
                <a:pos x="12" y="5"/>
              </a:cxn>
              <a:cxn ang="0">
                <a:pos x="4" y="5"/>
              </a:cxn>
              <a:cxn ang="0">
                <a:pos x="4" y="10"/>
              </a:cxn>
              <a:cxn ang="0">
                <a:pos x="0" y="10"/>
              </a:cxn>
              <a:cxn ang="0">
                <a:pos x="0" y="10"/>
              </a:cxn>
              <a:cxn ang="0">
                <a:pos x="0" y="16"/>
              </a:cxn>
            </a:cxnLst>
            <a:rect l="0" t="0" r="r" b="b"/>
            <a:pathLst>
              <a:path w="17" h="17">
                <a:moveTo>
                  <a:pt x="16" y="0"/>
                </a:moveTo>
                <a:lnTo>
                  <a:pt x="12" y="5"/>
                </a:lnTo>
                <a:lnTo>
                  <a:pt x="4" y="5"/>
                </a:lnTo>
                <a:lnTo>
                  <a:pt x="4" y="10"/>
                </a:lnTo>
                <a:lnTo>
                  <a:pt x="0" y="10"/>
                </a:lnTo>
                <a:lnTo>
                  <a:pt x="0" y="1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90" name="Line 1278"/>
          <p:cNvSpPr>
            <a:spLocks noChangeShapeType="1"/>
          </p:cNvSpPr>
          <p:nvPr/>
        </p:nvSpPr>
        <p:spPr bwMode="ltGray">
          <a:xfrm flipH="1" flipV="1">
            <a:off x="2130425" y="2883779"/>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91" name="Line 1279"/>
          <p:cNvSpPr>
            <a:spLocks noChangeShapeType="1"/>
          </p:cNvSpPr>
          <p:nvPr/>
        </p:nvSpPr>
        <p:spPr bwMode="ltGray">
          <a:xfrm>
            <a:off x="2125663" y="2890129"/>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92" name="Freeform 1280"/>
          <p:cNvSpPr>
            <a:spLocks/>
          </p:cNvSpPr>
          <p:nvPr/>
        </p:nvSpPr>
        <p:spPr bwMode="ltGray">
          <a:xfrm>
            <a:off x="2119313" y="2888541"/>
            <a:ext cx="26987" cy="28575"/>
          </a:xfrm>
          <a:custGeom>
            <a:avLst/>
            <a:gdLst/>
            <a:ahLst/>
            <a:cxnLst>
              <a:cxn ang="0">
                <a:pos x="16" y="0"/>
              </a:cxn>
              <a:cxn ang="0">
                <a:pos x="16" y="2"/>
              </a:cxn>
              <a:cxn ang="0">
                <a:pos x="12" y="4"/>
              </a:cxn>
              <a:cxn ang="0">
                <a:pos x="12" y="6"/>
              </a:cxn>
              <a:cxn ang="0">
                <a:pos x="4" y="11"/>
              </a:cxn>
              <a:cxn ang="0">
                <a:pos x="4" y="11"/>
              </a:cxn>
              <a:cxn ang="0">
                <a:pos x="0" y="13"/>
              </a:cxn>
              <a:cxn ang="0">
                <a:pos x="0" y="16"/>
              </a:cxn>
            </a:cxnLst>
            <a:rect l="0" t="0" r="r" b="b"/>
            <a:pathLst>
              <a:path w="17" h="17">
                <a:moveTo>
                  <a:pt x="16" y="0"/>
                </a:moveTo>
                <a:lnTo>
                  <a:pt x="16" y="2"/>
                </a:lnTo>
                <a:lnTo>
                  <a:pt x="12" y="4"/>
                </a:lnTo>
                <a:lnTo>
                  <a:pt x="12" y="6"/>
                </a:lnTo>
                <a:lnTo>
                  <a:pt x="4" y="11"/>
                </a:lnTo>
                <a:lnTo>
                  <a:pt x="4" y="11"/>
                </a:lnTo>
                <a:lnTo>
                  <a:pt x="0" y="13"/>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93" name="Line 1281"/>
          <p:cNvSpPr>
            <a:spLocks noChangeShapeType="1"/>
          </p:cNvSpPr>
          <p:nvPr/>
        </p:nvSpPr>
        <p:spPr bwMode="ltGray">
          <a:xfrm flipH="1" flipV="1">
            <a:off x="2125663" y="288854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94" name="Line 1282"/>
          <p:cNvSpPr>
            <a:spLocks noChangeShapeType="1"/>
          </p:cNvSpPr>
          <p:nvPr/>
        </p:nvSpPr>
        <p:spPr bwMode="ltGray">
          <a:xfrm>
            <a:off x="2119313" y="290124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95" name="Freeform 1283"/>
          <p:cNvSpPr>
            <a:spLocks/>
          </p:cNvSpPr>
          <p:nvPr/>
        </p:nvSpPr>
        <p:spPr bwMode="ltGray">
          <a:xfrm>
            <a:off x="2120900" y="2899654"/>
            <a:ext cx="1588" cy="28575"/>
          </a:xfrm>
          <a:custGeom>
            <a:avLst/>
            <a:gdLst/>
            <a:ahLst/>
            <a:cxnLst>
              <a:cxn ang="0">
                <a:pos x="0" y="0"/>
              </a:cxn>
              <a:cxn ang="0">
                <a:pos x="0" y="2"/>
              </a:cxn>
              <a:cxn ang="0">
                <a:pos x="0" y="4"/>
              </a:cxn>
              <a:cxn ang="0">
                <a:pos x="0" y="6"/>
              </a:cxn>
              <a:cxn ang="0">
                <a:pos x="0" y="9"/>
              </a:cxn>
              <a:cxn ang="0">
                <a:pos x="0" y="11"/>
              </a:cxn>
              <a:cxn ang="0">
                <a:pos x="0" y="13"/>
              </a:cxn>
              <a:cxn ang="0">
                <a:pos x="0" y="13"/>
              </a:cxn>
              <a:cxn ang="0">
                <a:pos x="0" y="16"/>
              </a:cxn>
            </a:cxnLst>
            <a:rect l="0" t="0" r="r" b="b"/>
            <a:pathLst>
              <a:path w="1" h="17">
                <a:moveTo>
                  <a:pt x="0" y="0"/>
                </a:moveTo>
                <a:lnTo>
                  <a:pt x="0" y="2"/>
                </a:lnTo>
                <a:lnTo>
                  <a:pt x="0" y="4"/>
                </a:lnTo>
                <a:lnTo>
                  <a:pt x="0" y="6"/>
                </a:lnTo>
                <a:lnTo>
                  <a:pt x="0" y="9"/>
                </a:lnTo>
                <a:lnTo>
                  <a:pt x="0" y="11"/>
                </a:lnTo>
                <a:lnTo>
                  <a:pt x="0" y="13"/>
                </a:lnTo>
                <a:lnTo>
                  <a:pt x="0" y="13"/>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96" name="Line 1284"/>
          <p:cNvSpPr>
            <a:spLocks noChangeShapeType="1"/>
          </p:cNvSpPr>
          <p:nvPr/>
        </p:nvSpPr>
        <p:spPr bwMode="ltGray">
          <a:xfrm flipH="1">
            <a:off x="2119313" y="290124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97" name="Line 1285"/>
          <p:cNvSpPr>
            <a:spLocks noChangeShapeType="1"/>
          </p:cNvSpPr>
          <p:nvPr/>
        </p:nvSpPr>
        <p:spPr bwMode="ltGray">
          <a:xfrm>
            <a:off x="2119313" y="29107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98" name="Freeform 1286"/>
          <p:cNvSpPr>
            <a:spLocks/>
          </p:cNvSpPr>
          <p:nvPr/>
        </p:nvSpPr>
        <p:spPr bwMode="ltGray">
          <a:xfrm>
            <a:off x="2106613" y="2909179"/>
            <a:ext cx="26987" cy="28575"/>
          </a:xfrm>
          <a:custGeom>
            <a:avLst/>
            <a:gdLst/>
            <a:ahLst/>
            <a:cxnLst>
              <a:cxn ang="0">
                <a:pos x="16" y="0"/>
              </a:cxn>
              <a:cxn ang="0">
                <a:pos x="16" y="3"/>
              </a:cxn>
              <a:cxn ang="0">
                <a:pos x="14" y="6"/>
              </a:cxn>
              <a:cxn ang="0">
                <a:pos x="10" y="9"/>
              </a:cxn>
              <a:cxn ang="0">
                <a:pos x="8" y="9"/>
              </a:cxn>
              <a:cxn ang="0">
                <a:pos x="8" y="9"/>
              </a:cxn>
              <a:cxn ang="0">
                <a:pos x="6" y="12"/>
              </a:cxn>
              <a:cxn ang="0">
                <a:pos x="2" y="16"/>
              </a:cxn>
              <a:cxn ang="0">
                <a:pos x="0" y="16"/>
              </a:cxn>
            </a:cxnLst>
            <a:rect l="0" t="0" r="r" b="b"/>
            <a:pathLst>
              <a:path w="17" h="17">
                <a:moveTo>
                  <a:pt x="16" y="0"/>
                </a:moveTo>
                <a:lnTo>
                  <a:pt x="16" y="3"/>
                </a:lnTo>
                <a:lnTo>
                  <a:pt x="14" y="6"/>
                </a:lnTo>
                <a:lnTo>
                  <a:pt x="10" y="9"/>
                </a:lnTo>
                <a:lnTo>
                  <a:pt x="8" y="9"/>
                </a:lnTo>
                <a:lnTo>
                  <a:pt x="8" y="9"/>
                </a:lnTo>
                <a:lnTo>
                  <a:pt x="6" y="12"/>
                </a:lnTo>
                <a:lnTo>
                  <a:pt x="2"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199" name="Line 1287"/>
          <p:cNvSpPr>
            <a:spLocks noChangeShapeType="1"/>
          </p:cNvSpPr>
          <p:nvPr/>
        </p:nvSpPr>
        <p:spPr bwMode="ltGray">
          <a:xfrm flipH="1" flipV="1">
            <a:off x="2119313" y="2910766"/>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00" name="Line 1288"/>
          <p:cNvSpPr>
            <a:spLocks noChangeShapeType="1"/>
          </p:cNvSpPr>
          <p:nvPr/>
        </p:nvSpPr>
        <p:spPr bwMode="ltGray">
          <a:xfrm>
            <a:off x="2108200" y="291870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01" name="Line 1289"/>
          <p:cNvSpPr>
            <a:spLocks noChangeShapeType="1"/>
          </p:cNvSpPr>
          <p:nvPr/>
        </p:nvSpPr>
        <p:spPr bwMode="ltGray">
          <a:xfrm>
            <a:off x="2108200" y="2918704"/>
            <a:ext cx="2381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02" name="Line 1290"/>
          <p:cNvSpPr>
            <a:spLocks noChangeShapeType="1"/>
          </p:cNvSpPr>
          <p:nvPr/>
        </p:nvSpPr>
        <p:spPr bwMode="ltGray">
          <a:xfrm flipH="1" flipV="1">
            <a:off x="2108200" y="291870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03" name="Line 1291"/>
          <p:cNvSpPr>
            <a:spLocks noChangeShapeType="1"/>
          </p:cNvSpPr>
          <p:nvPr/>
        </p:nvSpPr>
        <p:spPr bwMode="ltGray">
          <a:xfrm>
            <a:off x="2108200" y="29171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04" name="Freeform 1292"/>
          <p:cNvSpPr>
            <a:spLocks/>
          </p:cNvSpPr>
          <p:nvPr/>
        </p:nvSpPr>
        <p:spPr bwMode="ltGray">
          <a:xfrm>
            <a:off x="1997075" y="2874254"/>
            <a:ext cx="26988" cy="30162"/>
          </a:xfrm>
          <a:custGeom>
            <a:avLst/>
            <a:gdLst/>
            <a:ahLst/>
            <a:cxnLst>
              <a:cxn ang="0">
                <a:pos x="0" y="0"/>
              </a:cxn>
              <a:cxn ang="0">
                <a:pos x="6" y="3"/>
              </a:cxn>
              <a:cxn ang="0">
                <a:pos x="6" y="3"/>
              </a:cxn>
              <a:cxn ang="0">
                <a:pos x="8" y="6"/>
              </a:cxn>
              <a:cxn ang="0">
                <a:pos x="8" y="8"/>
              </a:cxn>
              <a:cxn ang="0">
                <a:pos x="10" y="9"/>
              </a:cxn>
              <a:cxn ang="0">
                <a:pos x="14" y="12"/>
              </a:cxn>
              <a:cxn ang="0">
                <a:pos x="14" y="12"/>
              </a:cxn>
              <a:cxn ang="0">
                <a:pos x="16" y="16"/>
              </a:cxn>
            </a:cxnLst>
            <a:rect l="0" t="0" r="r" b="b"/>
            <a:pathLst>
              <a:path w="17" h="17">
                <a:moveTo>
                  <a:pt x="0" y="0"/>
                </a:moveTo>
                <a:lnTo>
                  <a:pt x="6" y="3"/>
                </a:lnTo>
                <a:lnTo>
                  <a:pt x="6" y="3"/>
                </a:lnTo>
                <a:lnTo>
                  <a:pt x="8" y="6"/>
                </a:lnTo>
                <a:lnTo>
                  <a:pt x="8" y="8"/>
                </a:lnTo>
                <a:lnTo>
                  <a:pt x="10" y="9"/>
                </a:lnTo>
                <a:lnTo>
                  <a:pt x="14" y="12"/>
                </a:lnTo>
                <a:lnTo>
                  <a:pt x="14"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05" name="Line 1293"/>
          <p:cNvSpPr>
            <a:spLocks noChangeShapeType="1"/>
          </p:cNvSpPr>
          <p:nvPr/>
        </p:nvSpPr>
        <p:spPr bwMode="ltGray">
          <a:xfrm flipH="1">
            <a:off x="1998663" y="2874254"/>
            <a:ext cx="4762"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06" name="Line 1294"/>
          <p:cNvSpPr>
            <a:spLocks noChangeShapeType="1"/>
          </p:cNvSpPr>
          <p:nvPr/>
        </p:nvSpPr>
        <p:spPr bwMode="ltGray">
          <a:xfrm flipV="1">
            <a:off x="2008188" y="2888541"/>
            <a:ext cx="3175"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07" name="Freeform 1295"/>
          <p:cNvSpPr>
            <a:spLocks/>
          </p:cNvSpPr>
          <p:nvPr/>
        </p:nvSpPr>
        <p:spPr bwMode="ltGray">
          <a:xfrm>
            <a:off x="2008188" y="2888541"/>
            <a:ext cx="26987" cy="28575"/>
          </a:xfrm>
          <a:custGeom>
            <a:avLst/>
            <a:gdLst/>
            <a:ahLst/>
            <a:cxnLst>
              <a:cxn ang="0">
                <a:pos x="0" y="0"/>
              </a:cxn>
              <a:cxn ang="0">
                <a:pos x="1" y="2"/>
              </a:cxn>
              <a:cxn ang="0">
                <a:pos x="5" y="4"/>
              </a:cxn>
              <a:cxn ang="0">
                <a:pos x="6" y="5"/>
              </a:cxn>
              <a:cxn ang="0">
                <a:pos x="9" y="8"/>
              </a:cxn>
              <a:cxn ang="0">
                <a:pos x="10" y="8"/>
              </a:cxn>
              <a:cxn ang="0">
                <a:pos x="12" y="11"/>
              </a:cxn>
              <a:cxn ang="0">
                <a:pos x="14" y="13"/>
              </a:cxn>
              <a:cxn ang="0">
                <a:pos x="16" y="16"/>
              </a:cxn>
            </a:cxnLst>
            <a:rect l="0" t="0" r="r" b="b"/>
            <a:pathLst>
              <a:path w="17" h="17">
                <a:moveTo>
                  <a:pt x="0" y="0"/>
                </a:moveTo>
                <a:lnTo>
                  <a:pt x="1" y="2"/>
                </a:lnTo>
                <a:lnTo>
                  <a:pt x="5" y="4"/>
                </a:lnTo>
                <a:lnTo>
                  <a:pt x="6" y="5"/>
                </a:lnTo>
                <a:lnTo>
                  <a:pt x="9" y="8"/>
                </a:lnTo>
                <a:lnTo>
                  <a:pt x="10" y="8"/>
                </a:lnTo>
                <a:lnTo>
                  <a:pt x="12" y="11"/>
                </a:lnTo>
                <a:lnTo>
                  <a:pt x="14"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08" name="Line 1296"/>
          <p:cNvSpPr>
            <a:spLocks noChangeShapeType="1"/>
          </p:cNvSpPr>
          <p:nvPr/>
        </p:nvSpPr>
        <p:spPr bwMode="ltGray">
          <a:xfrm flipH="1">
            <a:off x="2008188" y="2888541"/>
            <a:ext cx="3175"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09" name="Line 1297"/>
          <p:cNvSpPr>
            <a:spLocks noChangeShapeType="1"/>
          </p:cNvSpPr>
          <p:nvPr/>
        </p:nvSpPr>
        <p:spPr bwMode="ltGray">
          <a:xfrm>
            <a:off x="2025650" y="2906004"/>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10" name="Freeform 1298"/>
          <p:cNvSpPr>
            <a:spLocks/>
          </p:cNvSpPr>
          <p:nvPr/>
        </p:nvSpPr>
        <p:spPr bwMode="ltGray">
          <a:xfrm>
            <a:off x="2025650" y="2906004"/>
            <a:ext cx="26988" cy="1587"/>
          </a:xfrm>
          <a:custGeom>
            <a:avLst/>
            <a:gdLst/>
            <a:ahLst/>
            <a:cxnLst>
              <a:cxn ang="0">
                <a:pos x="0" y="0"/>
              </a:cxn>
              <a:cxn ang="0">
                <a:pos x="0" y="0"/>
              </a:cxn>
              <a:cxn ang="0">
                <a:pos x="0" y="0"/>
              </a:cxn>
              <a:cxn ang="0">
                <a:pos x="16" y="0"/>
              </a:cxn>
            </a:cxnLst>
            <a:rect l="0" t="0" r="r" b="b"/>
            <a:pathLst>
              <a:path w="17" h="1">
                <a:moveTo>
                  <a:pt x="0" y="0"/>
                </a:moveTo>
                <a:lnTo>
                  <a:pt x="0" y="0"/>
                </a:lnTo>
                <a:lnTo>
                  <a:pt x="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11" name="Line 1299"/>
          <p:cNvSpPr>
            <a:spLocks noChangeShapeType="1"/>
          </p:cNvSpPr>
          <p:nvPr/>
        </p:nvSpPr>
        <p:spPr bwMode="ltGray">
          <a:xfrm flipH="1">
            <a:off x="2025650" y="2906004"/>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12" name="Line 1300"/>
          <p:cNvSpPr>
            <a:spLocks noChangeShapeType="1"/>
          </p:cNvSpPr>
          <p:nvPr/>
        </p:nvSpPr>
        <p:spPr bwMode="ltGray">
          <a:xfrm flipV="1">
            <a:off x="2028825" y="29060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13" name="Freeform 1301"/>
          <p:cNvSpPr>
            <a:spLocks/>
          </p:cNvSpPr>
          <p:nvPr/>
        </p:nvSpPr>
        <p:spPr bwMode="ltGray">
          <a:xfrm>
            <a:off x="2027238" y="2906004"/>
            <a:ext cx="26987" cy="28575"/>
          </a:xfrm>
          <a:custGeom>
            <a:avLst/>
            <a:gdLst/>
            <a:ahLst/>
            <a:cxnLst>
              <a:cxn ang="0">
                <a:pos x="0" y="0"/>
              </a:cxn>
              <a:cxn ang="0">
                <a:pos x="0" y="3"/>
              </a:cxn>
              <a:cxn ang="0">
                <a:pos x="2" y="6"/>
              </a:cxn>
              <a:cxn ang="0">
                <a:pos x="2" y="9"/>
              </a:cxn>
              <a:cxn ang="0">
                <a:pos x="6" y="9"/>
              </a:cxn>
              <a:cxn ang="0">
                <a:pos x="6" y="9"/>
              </a:cxn>
              <a:cxn ang="0">
                <a:pos x="9" y="9"/>
              </a:cxn>
              <a:cxn ang="0">
                <a:pos x="13" y="12"/>
              </a:cxn>
              <a:cxn ang="0">
                <a:pos x="16" y="16"/>
              </a:cxn>
            </a:cxnLst>
            <a:rect l="0" t="0" r="r" b="b"/>
            <a:pathLst>
              <a:path w="17" h="17">
                <a:moveTo>
                  <a:pt x="0" y="0"/>
                </a:moveTo>
                <a:lnTo>
                  <a:pt x="0" y="3"/>
                </a:lnTo>
                <a:lnTo>
                  <a:pt x="2" y="6"/>
                </a:lnTo>
                <a:lnTo>
                  <a:pt x="2" y="9"/>
                </a:lnTo>
                <a:lnTo>
                  <a:pt x="6" y="9"/>
                </a:lnTo>
                <a:lnTo>
                  <a:pt x="6" y="9"/>
                </a:lnTo>
                <a:lnTo>
                  <a:pt x="9" y="9"/>
                </a:lnTo>
                <a:lnTo>
                  <a:pt x="13"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14" name="Line 1302"/>
          <p:cNvSpPr>
            <a:spLocks noChangeShapeType="1"/>
          </p:cNvSpPr>
          <p:nvPr/>
        </p:nvSpPr>
        <p:spPr bwMode="ltGray">
          <a:xfrm flipH="1">
            <a:off x="2027238" y="2906004"/>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15" name="Line 1303"/>
          <p:cNvSpPr>
            <a:spLocks noChangeShapeType="1"/>
          </p:cNvSpPr>
          <p:nvPr/>
        </p:nvSpPr>
        <p:spPr bwMode="ltGray">
          <a:xfrm flipV="1">
            <a:off x="2038350" y="2910766"/>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16" name="Freeform 1304"/>
          <p:cNvSpPr>
            <a:spLocks/>
          </p:cNvSpPr>
          <p:nvPr/>
        </p:nvSpPr>
        <p:spPr bwMode="ltGray">
          <a:xfrm>
            <a:off x="2039938" y="2912354"/>
            <a:ext cx="1587" cy="28575"/>
          </a:xfrm>
          <a:custGeom>
            <a:avLst/>
            <a:gdLst/>
            <a:ahLst/>
            <a:cxnLst>
              <a:cxn ang="0">
                <a:pos x="0" y="0"/>
              </a:cxn>
              <a:cxn ang="0">
                <a:pos x="0" y="0"/>
              </a:cxn>
              <a:cxn ang="0">
                <a:pos x="0" y="4"/>
              </a:cxn>
              <a:cxn ang="0">
                <a:pos x="0" y="4"/>
              </a:cxn>
              <a:cxn ang="0">
                <a:pos x="0" y="6"/>
              </a:cxn>
              <a:cxn ang="0">
                <a:pos x="0" y="9"/>
              </a:cxn>
              <a:cxn ang="0">
                <a:pos x="0" y="11"/>
              </a:cxn>
              <a:cxn ang="0">
                <a:pos x="0" y="13"/>
              </a:cxn>
              <a:cxn ang="0">
                <a:pos x="0" y="16"/>
              </a:cxn>
            </a:cxnLst>
            <a:rect l="0" t="0" r="r" b="b"/>
            <a:pathLst>
              <a:path w="1" h="17">
                <a:moveTo>
                  <a:pt x="0" y="0"/>
                </a:moveTo>
                <a:lnTo>
                  <a:pt x="0" y="0"/>
                </a:lnTo>
                <a:lnTo>
                  <a:pt x="0" y="4"/>
                </a:lnTo>
                <a:lnTo>
                  <a:pt x="0" y="4"/>
                </a:lnTo>
                <a:lnTo>
                  <a:pt x="0" y="6"/>
                </a:lnTo>
                <a:lnTo>
                  <a:pt x="0" y="9"/>
                </a:lnTo>
                <a:lnTo>
                  <a:pt x="0" y="11"/>
                </a:lnTo>
                <a:lnTo>
                  <a:pt x="0" y="13"/>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17" name="Line 1305"/>
          <p:cNvSpPr>
            <a:spLocks noChangeShapeType="1"/>
          </p:cNvSpPr>
          <p:nvPr/>
        </p:nvSpPr>
        <p:spPr bwMode="ltGray">
          <a:xfrm flipH="1">
            <a:off x="2038350" y="291235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18" name="Line 1306"/>
          <p:cNvSpPr>
            <a:spLocks noChangeShapeType="1"/>
          </p:cNvSpPr>
          <p:nvPr/>
        </p:nvSpPr>
        <p:spPr bwMode="ltGray">
          <a:xfrm>
            <a:off x="2039938" y="29234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19" name="Freeform 1307"/>
          <p:cNvSpPr>
            <a:spLocks/>
          </p:cNvSpPr>
          <p:nvPr/>
        </p:nvSpPr>
        <p:spPr bwMode="ltGray">
          <a:xfrm>
            <a:off x="1971675" y="2877429"/>
            <a:ext cx="26988" cy="28575"/>
          </a:xfrm>
          <a:custGeom>
            <a:avLst/>
            <a:gdLst/>
            <a:ahLst/>
            <a:cxnLst>
              <a:cxn ang="0">
                <a:pos x="0" y="0"/>
              </a:cxn>
              <a:cxn ang="0">
                <a:pos x="1" y="0"/>
              </a:cxn>
              <a:cxn ang="0">
                <a:pos x="4" y="2"/>
              </a:cxn>
              <a:cxn ang="0">
                <a:pos x="7" y="4"/>
              </a:cxn>
              <a:cxn ang="0">
                <a:pos x="8" y="6"/>
              </a:cxn>
              <a:cxn ang="0">
                <a:pos x="11" y="9"/>
              </a:cxn>
              <a:cxn ang="0">
                <a:pos x="13" y="11"/>
              </a:cxn>
              <a:cxn ang="0">
                <a:pos x="15" y="13"/>
              </a:cxn>
              <a:cxn ang="0">
                <a:pos x="16" y="16"/>
              </a:cxn>
            </a:cxnLst>
            <a:rect l="0" t="0" r="r" b="b"/>
            <a:pathLst>
              <a:path w="17" h="17">
                <a:moveTo>
                  <a:pt x="0" y="0"/>
                </a:moveTo>
                <a:lnTo>
                  <a:pt x="1" y="0"/>
                </a:lnTo>
                <a:lnTo>
                  <a:pt x="4" y="2"/>
                </a:lnTo>
                <a:lnTo>
                  <a:pt x="7" y="4"/>
                </a:lnTo>
                <a:lnTo>
                  <a:pt x="8" y="6"/>
                </a:lnTo>
                <a:lnTo>
                  <a:pt x="11" y="9"/>
                </a:lnTo>
                <a:lnTo>
                  <a:pt x="13" y="11"/>
                </a:lnTo>
                <a:lnTo>
                  <a:pt x="15"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20" name="Line 1308"/>
          <p:cNvSpPr>
            <a:spLocks noChangeShapeType="1"/>
          </p:cNvSpPr>
          <p:nvPr/>
        </p:nvSpPr>
        <p:spPr bwMode="ltGray">
          <a:xfrm flipH="1">
            <a:off x="1970088" y="2877429"/>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21" name="Line 1309"/>
          <p:cNvSpPr>
            <a:spLocks noChangeShapeType="1"/>
          </p:cNvSpPr>
          <p:nvPr/>
        </p:nvSpPr>
        <p:spPr bwMode="ltGray">
          <a:xfrm flipV="1">
            <a:off x="1997075" y="2888541"/>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22" name="Freeform 1310"/>
          <p:cNvSpPr>
            <a:spLocks/>
          </p:cNvSpPr>
          <p:nvPr/>
        </p:nvSpPr>
        <p:spPr bwMode="ltGray">
          <a:xfrm>
            <a:off x="1995488" y="2888541"/>
            <a:ext cx="26987" cy="28575"/>
          </a:xfrm>
          <a:custGeom>
            <a:avLst/>
            <a:gdLst/>
            <a:ahLst/>
            <a:cxnLst>
              <a:cxn ang="0">
                <a:pos x="0" y="0"/>
              </a:cxn>
              <a:cxn ang="0">
                <a:pos x="2" y="16"/>
              </a:cxn>
              <a:cxn ang="0">
                <a:pos x="6" y="16"/>
              </a:cxn>
              <a:cxn ang="0">
                <a:pos x="8" y="16"/>
              </a:cxn>
              <a:cxn ang="0">
                <a:pos x="10" y="16"/>
              </a:cxn>
              <a:cxn ang="0">
                <a:pos x="14" y="16"/>
              </a:cxn>
              <a:cxn ang="0">
                <a:pos x="16" y="16"/>
              </a:cxn>
            </a:cxnLst>
            <a:rect l="0" t="0" r="r" b="b"/>
            <a:pathLst>
              <a:path w="17" h="17">
                <a:moveTo>
                  <a:pt x="0" y="0"/>
                </a:moveTo>
                <a:lnTo>
                  <a:pt x="2" y="16"/>
                </a:lnTo>
                <a:lnTo>
                  <a:pt x="6" y="16"/>
                </a:lnTo>
                <a:lnTo>
                  <a:pt x="8" y="16"/>
                </a:lnTo>
                <a:lnTo>
                  <a:pt x="10" y="16"/>
                </a:lnTo>
                <a:lnTo>
                  <a:pt x="14"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23" name="Line 1311"/>
          <p:cNvSpPr>
            <a:spLocks noChangeShapeType="1"/>
          </p:cNvSpPr>
          <p:nvPr/>
        </p:nvSpPr>
        <p:spPr bwMode="ltGray">
          <a:xfrm flipH="1">
            <a:off x="1997075" y="2890129"/>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24" name="Line 1312"/>
          <p:cNvSpPr>
            <a:spLocks noChangeShapeType="1"/>
          </p:cNvSpPr>
          <p:nvPr/>
        </p:nvSpPr>
        <p:spPr bwMode="ltGray">
          <a:xfrm flipV="1">
            <a:off x="2008188" y="289012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25" name="Freeform 1313"/>
          <p:cNvSpPr>
            <a:spLocks/>
          </p:cNvSpPr>
          <p:nvPr/>
        </p:nvSpPr>
        <p:spPr bwMode="ltGray">
          <a:xfrm>
            <a:off x="2006600" y="2890129"/>
            <a:ext cx="26988" cy="28575"/>
          </a:xfrm>
          <a:custGeom>
            <a:avLst/>
            <a:gdLst/>
            <a:ahLst/>
            <a:cxnLst>
              <a:cxn ang="0">
                <a:pos x="0" y="0"/>
              </a:cxn>
              <a:cxn ang="0">
                <a:pos x="0" y="16"/>
              </a:cxn>
              <a:cxn ang="0">
                <a:pos x="3" y="16"/>
              </a:cxn>
              <a:cxn ang="0">
                <a:pos x="9" y="16"/>
              </a:cxn>
              <a:cxn ang="0">
                <a:pos x="12" y="16"/>
              </a:cxn>
              <a:cxn ang="0">
                <a:pos x="16" y="16"/>
              </a:cxn>
            </a:cxnLst>
            <a:rect l="0" t="0" r="r" b="b"/>
            <a:pathLst>
              <a:path w="17" h="17">
                <a:moveTo>
                  <a:pt x="0" y="0"/>
                </a:moveTo>
                <a:lnTo>
                  <a:pt x="0" y="16"/>
                </a:lnTo>
                <a:lnTo>
                  <a:pt x="3" y="16"/>
                </a:lnTo>
                <a:lnTo>
                  <a:pt x="9" y="16"/>
                </a:lnTo>
                <a:lnTo>
                  <a:pt x="12"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26" name="Line 1314"/>
          <p:cNvSpPr>
            <a:spLocks noChangeShapeType="1"/>
          </p:cNvSpPr>
          <p:nvPr/>
        </p:nvSpPr>
        <p:spPr bwMode="ltGray">
          <a:xfrm flipH="1">
            <a:off x="2006600" y="2891716"/>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27" name="Line 1315"/>
          <p:cNvSpPr>
            <a:spLocks noChangeShapeType="1"/>
          </p:cNvSpPr>
          <p:nvPr/>
        </p:nvSpPr>
        <p:spPr bwMode="ltGray">
          <a:xfrm flipV="1">
            <a:off x="2014538" y="28917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28" name="Freeform 1316"/>
          <p:cNvSpPr>
            <a:spLocks/>
          </p:cNvSpPr>
          <p:nvPr/>
        </p:nvSpPr>
        <p:spPr bwMode="ltGray">
          <a:xfrm>
            <a:off x="2024063" y="2918704"/>
            <a:ext cx="26987" cy="28575"/>
          </a:xfrm>
          <a:custGeom>
            <a:avLst/>
            <a:gdLst/>
            <a:ahLst/>
            <a:cxnLst>
              <a:cxn ang="0">
                <a:pos x="0" y="0"/>
              </a:cxn>
              <a:cxn ang="0">
                <a:pos x="3" y="1"/>
              </a:cxn>
              <a:cxn ang="0">
                <a:pos x="6" y="2"/>
              </a:cxn>
              <a:cxn ang="0">
                <a:pos x="8" y="4"/>
              </a:cxn>
              <a:cxn ang="0">
                <a:pos x="9" y="5"/>
              </a:cxn>
              <a:cxn ang="0">
                <a:pos x="12" y="7"/>
              </a:cxn>
              <a:cxn ang="0">
                <a:pos x="13" y="10"/>
              </a:cxn>
              <a:cxn ang="0">
                <a:pos x="15" y="11"/>
              </a:cxn>
              <a:cxn ang="0">
                <a:pos x="16" y="16"/>
              </a:cxn>
            </a:cxnLst>
            <a:rect l="0" t="0" r="r" b="b"/>
            <a:pathLst>
              <a:path w="17" h="17">
                <a:moveTo>
                  <a:pt x="0" y="0"/>
                </a:moveTo>
                <a:lnTo>
                  <a:pt x="3" y="1"/>
                </a:lnTo>
                <a:lnTo>
                  <a:pt x="6" y="2"/>
                </a:lnTo>
                <a:lnTo>
                  <a:pt x="8" y="4"/>
                </a:lnTo>
                <a:lnTo>
                  <a:pt x="9" y="5"/>
                </a:lnTo>
                <a:lnTo>
                  <a:pt x="12" y="7"/>
                </a:lnTo>
                <a:lnTo>
                  <a:pt x="13" y="10"/>
                </a:lnTo>
                <a:lnTo>
                  <a:pt x="15" y="11"/>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29" name="Line 1317"/>
          <p:cNvSpPr>
            <a:spLocks noChangeShapeType="1"/>
          </p:cNvSpPr>
          <p:nvPr/>
        </p:nvSpPr>
        <p:spPr bwMode="ltGray">
          <a:xfrm flipH="1">
            <a:off x="2025650" y="291870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30" name="Line 1318"/>
          <p:cNvSpPr>
            <a:spLocks noChangeShapeType="1"/>
          </p:cNvSpPr>
          <p:nvPr/>
        </p:nvSpPr>
        <p:spPr bwMode="ltGray">
          <a:xfrm flipV="1">
            <a:off x="2049463" y="2934579"/>
            <a:ext cx="4762"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31" name="Freeform 1319"/>
          <p:cNvSpPr>
            <a:spLocks/>
          </p:cNvSpPr>
          <p:nvPr/>
        </p:nvSpPr>
        <p:spPr bwMode="ltGray">
          <a:xfrm>
            <a:off x="2047875" y="2936166"/>
            <a:ext cx="26988" cy="28575"/>
          </a:xfrm>
          <a:custGeom>
            <a:avLst/>
            <a:gdLst/>
            <a:ahLst/>
            <a:cxnLst>
              <a:cxn ang="0">
                <a:pos x="0" y="0"/>
              </a:cxn>
              <a:cxn ang="0">
                <a:pos x="1" y="2"/>
              </a:cxn>
              <a:cxn ang="0">
                <a:pos x="4" y="4"/>
              </a:cxn>
              <a:cxn ang="0">
                <a:pos x="5" y="6"/>
              </a:cxn>
              <a:cxn ang="0">
                <a:pos x="8" y="8"/>
              </a:cxn>
              <a:cxn ang="0">
                <a:pos x="10" y="12"/>
              </a:cxn>
              <a:cxn ang="0">
                <a:pos x="11" y="14"/>
              </a:cxn>
              <a:cxn ang="0">
                <a:pos x="16" y="14"/>
              </a:cxn>
              <a:cxn ang="0">
                <a:pos x="16" y="16"/>
              </a:cxn>
            </a:cxnLst>
            <a:rect l="0" t="0" r="r" b="b"/>
            <a:pathLst>
              <a:path w="17" h="17">
                <a:moveTo>
                  <a:pt x="0" y="0"/>
                </a:moveTo>
                <a:lnTo>
                  <a:pt x="1" y="2"/>
                </a:lnTo>
                <a:lnTo>
                  <a:pt x="4" y="4"/>
                </a:lnTo>
                <a:lnTo>
                  <a:pt x="5" y="6"/>
                </a:lnTo>
                <a:lnTo>
                  <a:pt x="8" y="8"/>
                </a:lnTo>
                <a:lnTo>
                  <a:pt x="10" y="12"/>
                </a:lnTo>
                <a:lnTo>
                  <a:pt x="11" y="14"/>
                </a:lnTo>
                <a:lnTo>
                  <a:pt x="16"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32" name="Line 1320"/>
          <p:cNvSpPr>
            <a:spLocks noChangeShapeType="1"/>
          </p:cNvSpPr>
          <p:nvPr/>
        </p:nvSpPr>
        <p:spPr bwMode="ltGray">
          <a:xfrm flipH="1">
            <a:off x="2049463" y="2934579"/>
            <a:ext cx="4762"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33" name="Line 1321"/>
          <p:cNvSpPr>
            <a:spLocks noChangeShapeType="1"/>
          </p:cNvSpPr>
          <p:nvPr/>
        </p:nvSpPr>
        <p:spPr bwMode="ltGray">
          <a:xfrm flipV="1">
            <a:off x="2066925" y="2947279"/>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34" name="Freeform 1322"/>
          <p:cNvSpPr>
            <a:spLocks/>
          </p:cNvSpPr>
          <p:nvPr/>
        </p:nvSpPr>
        <p:spPr bwMode="ltGray">
          <a:xfrm>
            <a:off x="2058988" y="2945691"/>
            <a:ext cx="26987" cy="28575"/>
          </a:xfrm>
          <a:custGeom>
            <a:avLst/>
            <a:gdLst/>
            <a:ahLst/>
            <a:cxnLst>
              <a:cxn ang="0">
                <a:pos x="12" y="0"/>
              </a:cxn>
              <a:cxn ang="0">
                <a:pos x="16" y="2"/>
              </a:cxn>
              <a:cxn ang="0">
                <a:pos x="16" y="4"/>
              </a:cxn>
              <a:cxn ang="0">
                <a:pos x="16" y="6"/>
              </a:cxn>
              <a:cxn ang="0">
                <a:pos x="12" y="8"/>
              </a:cxn>
              <a:cxn ang="0">
                <a:pos x="12" y="11"/>
              </a:cxn>
              <a:cxn ang="0">
                <a:pos x="9" y="13"/>
              </a:cxn>
              <a:cxn ang="0">
                <a:pos x="3" y="14"/>
              </a:cxn>
              <a:cxn ang="0">
                <a:pos x="0" y="16"/>
              </a:cxn>
            </a:cxnLst>
            <a:rect l="0" t="0" r="r" b="b"/>
            <a:pathLst>
              <a:path w="17" h="17">
                <a:moveTo>
                  <a:pt x="12" y="0"/>
                </a:moveTo>
                <a:lnTo>
                  <a:pt x="16" y="2"/>
                </a:lnTo>
                <a:lnTo>
                  <a:pt x="16" y="4"/>
                </a:lnTo>
                <a:lnTo>
                  <a:pt x="16" y="6"/>
                </a:lnTo>
                <a:lnTo>
                  <a:pt x="12" y="8"/>
                </a:lnTo>
                <a:lnTo>
                  <a:pt x="12" y="11"/>
                </a:lnTo>
                <a:lnTo>
                  <a:pt x="9" y="13"/>
                </a:lnTo>
                <a:lnTo>
                  <a:pt x="3" y="14"/>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35" name="Line 1323"/>
          <p:cNvSpPr>
            <a:spLocks noChangeShapeType="1"/>
          </p:cNvSpPr>
          <p:nvPr/>
        </p:nvSpPr>
        <p:spPr bwMode="ltGray">
          <a:xfrm flipH="1">
            <a:off x="2066925" y="2947279"/>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36" name="Line 1324"/>
          <p:cNvSpPr>
            <a:spLocks noChangeShapeType="1"/>
          </p:cNvSpPr>
          <p:nvPr/>
        </p:nvSpPr>
        <p:spPr bwMode="ltGray">
          <a:xfrm>
            <a:off x="2057400" y="296791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37" name="Freeform 1325"/>
          <p:cNvSpPr>
            <a:spLocks/>
          </p:cNvSpPr>
          <p:nvPr/>
        </p:nvSpPr>
        <p:spPr bwMode="ltGray">
          <a:xfrm>
            <a:off x="2049463" y="2926641"/>
            <a:ext cx="26987" cy="28575"/>
          </a:xfrm>
          <a:custGeom>
            <a:avLst/>
            <a:gdLst/>
            <a:ahLst/>
            <a:cxnLst>
              <a:cxn ang="0">
                <a:pos x="0" y="16"/>
              </a:cxn>
              <a:cxn ang="0">
                <a:pos x="0" y="12"/>
              </a:cxn>
              <a:cxn ang="0">
                <a:pos x="5" y="8"/>
              </a:cxn>
              <a:cxn ang="0">
                <a:pos x="8" y="8"/>
              </a:cxn>
              <a:cxn ang="0">
                <a:pos x="13" y="4"/>
              </a:cxn>
              <a:cxn ang="0">
                <a:pos x="16" y="0"/>
              </a:cxn>
            </a:cxnLst>
            <a:rect l="0" t="0" r="r" b="b"/>
            <a:pathLst>
              <a:path w="17" h="17">
                <a:moveTo>
                  <a:pt x="0" y="16"/>
                </a:moveTo>
                <a:lnTo>
                  <a:pt x="0" y="12"/>
                </a:lnTo>
                <a:lnTo>
                  <a:pt x="5" y="8"/>
                </a:lnTo>
                <a:lnTo>
                  <a:pt x="8" y="8"/>
                </a:lnTo>
                <a:lnTo>
                  <a:pt x="13" y="4"/>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38" name="Line 1326"/>
          <p:cNvSpPr>
            <a:spLocks noChangeShapeType="1"/>
          </p:cNvSpPr>
          <p:nvPr/>
        </p:nvSpPr>
        <p:spPr bwMode="ltGray">
          <a:xfrm>
            <a:off x="2049463" y="2934579"/>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39" name="Line 1327"/>
          <p:cNvSpPr>
            <a:spLocks noChangeShapeType="1"/>
          </p:cNvSpPr>
          <p:nvPr/>
        </p:nvSpPr>
        <p:spPr bwMode="ltGray">
          <a:xfrm flipH="1" flipV="1">
            <a:off x="2057400" y="2928229"/>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40" name="Freeform 1328"/>
          <p:cNvSpPr>
            <a:spLocks/>
          </p:cNvSpPr>
          <p:nvPr/>
        </p:nvSpPr>
        <p:spPr bwMode="ltGray">
          <a:xfrm>
            <a:off x="2058988" y="2912354"/>
            <a:ext cx="26987" cy="28575"/>
          </a:xfrm>
          <a:custGeom>
            <a:avLst/>
            <a:gdLst/>
            <a:ahLst/>
            <a:cxnLst>
              <a:cxn ang="0">
                <a:pos x="0" y="16"/>
              </a:cxn>
              <a:cxn ang="0">
                <a:pos x="0" y="14"/>
              </a:cxn>
              <a:cxn ang="0">
                <a:pos x="2" y="12"/>
              </a:cxn>
              <a:cxn ang="0">
                <a:pos x="2" y="9"/>
              </a:cxn>
              <a:cxn ang="0">
                <a:pos x="5" y="8"/>
              </a:cxn>
              <a:cxn ang="0">
                <a:pos x="10" y="6"/>
              </a:cxn>
              <a:cxn ang="0">
                <a:pos x="10" y="4"/>
              </a:cxn>
              <a:cxn ang="0">
                <a:pos x="13" y="1"/>
              </a:cxn>
              <a:cxn ang="0">
                <a:pos x="16" y="0"/>
              </a:cxn>
            </a:cxnLst>
            <a:rect l="0" t="0" r="r" b="b"/>
            <a:pathLst>
              <a:path w="17" h="17">
                <a:moveTo>
                  <a:pt x="0" y="16"/>
                </a:moveTo>
                <a:lnTo>
                  <a:pt x="0" y="14"/>
                </a:lnTo>
                <a:lnTo>
                  <a:pt x="2" y="12"/>
                </a:lnTo>
                <a:lnTo>
                  <a:pt x="2" y="9"/>
                </a:lnTo>
                <a:lnTo>
                  <a:pt x="5" y="8"/>
                </a:lnTo>
                <a:lnTo>
                  <a:pt x="10" y="6"/>
                </a:lnTo>
                <a:lnTo>
                  <a:pt x="10" y="4"/>
                </a:lnTo>
                <a:lnTo>
                  <a:pt x="13" y="1"/>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41" name="Line 1329"/>
          <p:cNvSpPr>
            <a:spLocks noChangeShapeType="1"/>
          </p:cNvSpPr>
          <p:nvPr/>
        </p:nvSpPr>
        <p:spPr bwMode="ltGray">
          <a:xfrm>
            <a:off x="2055813" y="2928229"/>
            <a:ext cx="4762"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42" name="Line 1330"/>
          <p:cNvSpPr>
            <a:spLocks noChangeShapeType="1"/>
          </p:cNvSpPr>
          <p:nvPr/>
        </p:nvSpPr>
        <p:spPr bwMode="ltGray">
          <a:xfrm flipH="1" flipV="1">
            <a:off x="2068513" y="2913941"/>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43" name="Freeform 1331"/>
          <p:cNvSpPr>
            <a:spLocks/>
          </p:cNvSpPr>
          <p:nvPr/>
        </p:nvSpPr>
        <p:spPr bwMode="ltGray">
          <a:xfrm>
            <a:off x="2068513" y="2906004"/>
            <a:ext cx="26987" cy="28575"/>
          </a:xfrm>
          <a:custGeom>
            <a:avLst/>
            <a:gdLst/>
            <a:ahLst/>
            <a:cxnLst>
              <a:cxn ang="0">
                <a:pos x="0" y="16"/>
              </a:cxn>
              <a:cxn ang="0">
                <a:pos x="5" y="16"/>
              </a:cxn>
              <a:cxn ang="0">
                <a:pos x="5" y="12"/>
              </a:cxn>
              <a:cxn ang="0">
                <a:pos x="5" y="9"/>
              </a:cxn>
              <a:cxn ang="0">
                <a:pos x="8" y="9"/>
              </a:cxn>
              <a:cxn ang="0">
                <a:pos x="8" y="6"/>
              </a:cxn>
              <a:cxn ang="0">
                <a:pos x="13" y="3"/>
              </a:cxn>
              <a:cxn ang="0">
                <a:pos x="16" y="0"/>
              </a:cxn>
            </a:cxnLst>
            <a:rect l="0" t="0" r="r" b="b"/>
            <a:pathLst>
              <a:path w="17" h="17">
                <a:moveTo>
                  <a:pt x="0" y="16"/>
                </a:moveTo>
                <a:lnTo>
                  <a:pt x="5" y="16"/>
                </a:lnTo>
                <a:lnTo>
                  <a:pt x="5" y="12"/>
                </a:lnTo>
                <a:lnTo>
                  <a:pt x="5" y="9"/>
                </a:lnTo>
                <a:lnTo>
                  <a:pt x="8" y="9"/>
                </a:lnTo>
                <a:lnTo>
                  <a:pt x="8" y="6"/>
                </a:lnTo>
                <a:lnTo>
                  <a:pt x="13" y="3"/>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44" name="Line 1332"/>
          <p:cNvSpPr>
            <a:spLocks noChangeShapeType="1"/>
          </p:cNvSpPr>
          <p:nvPr/>
        </p:nvSpPr>
        <p:spPr bwMode="ltGray">
          <a:xfrm>
            <a:off x="2068513" y="2913941"/>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45" name="Line 1333"/>
          <p:cNvSpPr>
            <a:spLocks noChangeShapeType="1"/>
          </p:cNvSpPr>
          <p:nvPr/>
        </p:nvSpPr>
        <p:spPr bwMode="ltGray">
          <a:xfrm flipH="1" flipV="1">
            <a:off x="2073275" y="2906004"/>
            <a:ext cx="4763"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46" name="Freeform 1334"/>
          <p:cNvSpPr>
            <a:spLocks/>
          </p:cNvSpPr>
          <p:nvPr/>
        </p:nvSpPr>
        <p:spPr bwMode="ltGray">
          <a:xfrm>
            <a:off x="2076450" y="2893304"/>
            <a:ext cx="26988" cy="28575"/>
          </a:xfrm>
          <a:custGeom>
            <a:avLst/>
            <a:gdLst/>
            <a:ahLst/>
            <a:cxnLst>
              <a:cxn ang="0">
                <a:pos x="0" y="16"/>
              </a:cxn>
              <a:cxn ang="0">
                <a:pos x="0" y="14"/>
              </a:cxn>
              <a:cxn ang="0">
                <a:pos x="0" y="12"/>
              </a:cxn>
              <a:cxn ang="0">
                <a:pos x="0" y="10"/>
              </a:cxn>
              <a:cxn ang="0">
                <a:pos x="0" y="8"/>
              </a:cxn>
              <a:cxn ang="0">
                <a:pos x="0" y="4"/>
              </a:cxn>
              <a:cxn ang="0">
                <a:pos x="0" y="2"/>
              </a:cxn>
              <a:cxn ang="0">
                <a:pos x="0" y="2"/>
              </a:cxn>
              <a:cxn ang="0">
                <a:pos x="16" y="0"/>
              </a:cxn>
            </a:cxnLst>
            <a:rect l="0" t="0" r="r" b="b"/>
            <a:pathLst>
              <a:path w="17" h="17">
                <a:moveTo>
                  <a:pt x="0" y="16"/>
                </a:moveTo>
                <a:lnTo>
                  <a:pt x="0" y="14"/>
                </a:lnTo>
                <a:lnTo>
                  <a:pt x="0" y="12"/>
                </a:lnTo>
                <a:lnTo>
                  <a:pt x="0" y="10"/>
                </a:lnTo>
                <a:lnTo>
                  <a:pt x="0" y="8"/>
                </a:lnTo>
                <a:lnTo>
                  <a:pt x="0" y="4"/>
                </a:lnTo>
                <a:lnTo>
                  <a:pt x="0" y="2"/>
                </a:lnTo>
                <a:lnTo>
                  <a:pt x="0" y="2"/>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47" name="Line 1335"/>
          <p:cNvSpPr>
            <a:spLocks noChangeShapeType="1"/>
          </p:cNvSpPr>
          <p:nvPr/>
        </p:nvSpPr>
        <p:spPr bwMode="ltGray">
          <a:xfrm>
            <a:off x="2073275" y="290600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48" name="Line 1336"/>
          <p:cNvSpPr>
            <a:spLocks noChangeShapeType="1"/>
          </p:cNvSpPr>
          <p:nvPr/>
        </p:nvSpPr>
        <p:spPr bwMode="ltGray">
          <a:xfrm flipH="1" flipV="1">
            <a:off x="2079625" y="289330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49" name="Freeform 1337"/>
          <p:cNvSpPr>
            <a:spLocks/>
          </p:cNvSpPr>
          <p:nvPr/>
        </p:nvSpPr>
        <p:spPr bwMode="ltGray">
          <a:xfrm>
            <a:off x="2078038" y="2891716"/>
            <a:ext cx="26987" cy="28575"/>
          </a:xfrm>
          <a:custGeom>
            <a:avLst/>
            <a:gdLst/>
            <a:ahLst/>
            <a:cxnLst>
              <a:cxn ang="0">
                <a:pos x="0" y="16"/>
              </a:cxn>
              <a:cxn ang="0">
                <a:pos x="3" y="16"/>
              </a:cxn>
              <a:cxn ang="0">
                <a:pos x="4" y="16"/>
              </a:cxn>
              <a:cxn ang="0">
                <a:pos x="5" y="0"/>
              </a:cxn>
              <a:cxn ang="0">
                <a:pos x="8" y="0"/>
              </a:cxn>
              <a:cxn ang="0">
                <a:pos x="10" y="16"/>
              </a:cxn>
              <a:cxn ang="0">
                <a:pos x="12" y="16"/>
              </a:cxn>
              <a:cxn ang="0">
                <a:pos x="14" y="16"/>
              </a:cxn>
              <a:cxn ang="0">
                <a:pos x="16" y="16"/>
              </a:cxn>
            </a:cxnLst>
            <a:rect l="0" t="0" r="r" b="b"/>
            <a:pathLst>
              <a:path w="17" h="17">
                <a:moveTo>
                  <a:pt x="0" y="16"/>
                </a:moveTo>
                <a:lnTo>
                  <a:pt x="3" y="16"/>
                </a:lnTo>
                <a:lnTo>
                  <a:pt x="4" y="16"/>
                </a:lnTo>
                <a:lnTo>
                  <a:pt x="5" y="0"/>
                </a:lnTo>
                <a:lnTo>
                  <a:pt x="8" y="0"/>
                </a:lnTo>
                <a:lnTo>
                  <a:pt x="10" y="16"/>
                </a:lnTo>
                <a:lnTo>
                  <a:pt x="12" y="16"/>
                </a:lnTo>
                <a:lnTo>
                  <a:pt x="14"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50" name="Line 1338"/>
          <p:cNvSpPr>
            <a:spLocks noChangeShapeType="1"/>
          </p:cNvSpPr>
          <p:nvPr/>
        </p:nvSpPr>
        <p:spPr bwMode="ltGray">
          <a:xfrm>
            <a:off x="2079625" y="289330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51" name="Line 1339"/>
          <p:cNvSpPr>
            <a:spLocks noChangeShapeType="1"/>
          </p:cNvSpPr>
          <p:nvPr/>
        </p:nvSpPr>
        <p:spPr bwMode="ltGray">
          <a:xfrm flipV="1">
            <a:off x="2101850" y="289330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52" name="Freeform 1340"/>
          <p:cNvSpPr>
            <a:spLocks/>
          </p:cNvSpPr>
          <p:nvPr/>
        </p:nvSpPr>
        <p:spPr bwMode="ltGray">
          <a:xfrm>
            <a:off x="2100263" y="2893304"/>
            <a:ext cx="26987" cy="28575"/>
          </a:xfrm>
          <a:custGeom>
            <a:avLst/>
            <a:gdLst/>
            <a:ahLst/>
            <a:cxnLst>
              <a:cxn ang="0">
                <a:pos x="0" y="0"/>
              </a:cxn>
              <a:cxn ang="0">
                <a:pos x="3" y="1"/>
              </a:cxn>
              <a:cxn ang="0">
                <a:pos x="9" y="2"/>
              </a:cxn>
              <a:cxn ang="0">
                <a:pos x="12" y="4"/>
              </a:cxn>
              <a:cxn ang="0">
                <a:pos x="12" y="7"/>
              </a:cxn>
              <a:cxn ang="0">
                <a:pos x="16" y="8"/>
              </a:cxn>
              <a:cxn ang="0">
                <a:pos x="16" y="11"/>
              </a:cxn>
              <a:cxn ang="0">
                <a:pos x="16" y="13"/>
              </a:cxn>
              <a:cxn ang="0">
                <a:pos x="16" y="16"/>
              </a:cxn>
            </a:cxnLst>
            <a:rect l="0" t="0" r="r" b="b"/>
            <a:pathLst>
              <a:path w="17" h="17">
                <a:moveTo>
                  <a:pt x="0" y="0"/>
                </a:moveTo>
                <a:lnTo>
                  <a:pt x="3" y="1"/>
                </a:lnTo>
                <a:lnTo>
                  <a:pt x="9" y="2"/>
                </a:lnTo>
                <a:lnTo>
                  <a:pt x="12" y="4"/>
                </a:lnTo>
                <a:lnTo>
                  <a:pt x="12" y="7"/>
                </a:lnTo>
                <a:lnTo>
                  <a:pt x="16" y="8"/>
                </a:lnTo>
                <a:lnTo>
                  <a:pt x="16" y="11"/>
                </a:lnTo>
                <a:lnTo>
                  <a:pt x="16"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53" name="Line 1341"/>
          <p:cNvSpPr>
            <a:spLocks noChangeShapeType="1"/>
          </p:cNvSpPr>
          <p:nvPr/>
        </p:nvSpPr>
        <p:spPr bwMode="ltGray">
          <a:xfrm>
            <a:off x="2101850" y="289330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54" name="Line 1342"/>
          <p:cNvSpPr>
            <a:spLocks noChangeShapeType="1"/>
          </p:cNvSpPr>
          <p:nvPr/>
        </p:nvSpPr>
        <p:spPr bwMode="ltGray">
          <a:xfrm>
            <a:off x="2106613" y="29107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55" name="Freeform 1343"/>
          <p:cNvSpPr>
            <a:spLocks/>
          </p:cNvSpPr>
          <p:nvPr/>
        </p:nvSpPr>
        <p:spPr bwMode="ltGray">
          <a:xfrm>
            <a:off x="2103438" y="2910766"/>
            <a:ext cx="26987" cy="41275"/>
          </a:xfrm>
          <a:custGeom>
            <a:avLst/>
            <a:gdLst/>
            <a:ahLst/>
            <a:cxnLst>
              <a:cxn ang="0">
                <a:pos x="16" y="0"/>
              </a:cxn>
              <a:cxn ang="0">
                <a:pos x="16" y="3"/>
              </a:cxn>
              <a:cxn ang="0">
                <a:pos x="16" y="6"/>
              </a:cxn>
              <a:cxn ang="0">
                <a:pos x="16" y="8"/>
              </a:cxn>
              <a:cxn ang="0">
                <a:pos x="16" y="12"/>
              </a:cxn>
              <a:cxn ang="0">
                <a:pos x="16" y="15"/>
              </a:cxn>
              <a:cxn ang="0">
                <a:pos x="16" y="17"/>
              </a:cxn>
              <a:cxn ang="0">
                <a:pos x="10" y="20"/>
              </a:cxn>
              <a:cxn ang="0">
                <a:pos x="0" y="24"/>
              </a:cxn>
            </a:cxnLst>
            <a:rect l="0" t="0" r="r" b="b"/>
            <a:pathLst>
              <a:path w="17" h="25">
                <a:moveTo>
                  <a:pt x="16" y="0"/>
                </a:moveTo>
                <a:lnTo>
                  <a:pt x="16" y="3"/>
                </a:lnTo>
                <a:lnTo>
                  <a:pt x="16" y="6"/>
                </a:lnTo>
                <a:lnTo>
                  <a:pt x="16" y="8"/>
                </a:lnTo>
                <a:lnTo>
                  <a:pt x="16" y="12"/>
                </a:lnTo>
                <a:lnTo>
                  <a:pt x="16" y="15"/>
                </a:lnTo>
                <a:lnTo>
                  <a:pt x="16" y="17"/>
                </a:lnTo>
                <a:lnTo>
                  <a:pt x="10" y="20"/>
                </a:lnTo>
                <a:lnTo>
                  <a:pt x="0" y="24"/>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56" name="Line 1344"/>
          <p:cNvSpPr>
            <a:spLocks noChangeShapeType="1"/>
          </p:cNvSpPr>
          <p:nvPr/>
        </p:nvSpPr>
        <p:spPr bwMode="ltGray">
          <a:xfrm flipH="1">
            <a:off x="2106613" y="29107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57" name="Line 1345"/>
          <p:cNvSpPr>
            <a:spLocks noChangeShapeType="1"/>
          </p:cNvSpPr>
          <p:nvPr/>
        </p:nvSpPr>
        <p:spPr bwMode="ltGray">
          <a:xfrm>
            <a:off x="2101850" y="295045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58" name="Freeform 1346"/>
          <p:cNvSpPr>
            <a:spLocks/>
          </p:cNvSpPr>
          <p:nvPr/>
        </p:nvSpPr>
        <p:spPr bwMode="ltGray">
          <a:xfrm>
            <a:off x="2101850" y="2950454"/>
            <a:ext cx="26988" cy="1587"/>
          </a:xfrm>
          <a:custGeom>
            <a:avLst/>
            <a:gdLst/>
            <a:ahLst/>
            <a:cxnLst>
              <a:cxn ang="0">
                <a:pos x="16" y="0"/>
              </a:cxn>
              <a:cxn ang="0">
                <a:pos x="16" y="0"/>
              </a:cxn>
              <a:cxn ang="0">
                <a:pos x="0" y="0"/>
              </a:cxn>
            </a:cxnLst>
            <a:rect l="0" t="0" r="r" b="b"/>
            <a:pathLst>
              <a:path w="17" h="1">
                <a:moveTo>
                  <a:pt x="16" y="0"/>
                </a:moveTo>
                <a:lnTo>
                  <a:pt x="16" y="0"/>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59" name="Line 1347"/>
          <p:cNvSpPr>
            <a:spLocks noChangeShapeType="1"/>
          </p:cNvSpPr>
          <p:nvPr/>
        </p:nvSpPr>
        <p:spPr bwMode="ltGray">
          <a:xfrm flipH="1" flipV="1">
            <a:off x="2103438" y="2948866"/>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60" name="Line 1348"/>
          <p:cNvSpPr>
            <a:spLocks noChangeShapeType="1"/>
          </p:cNvSpPr>
          <p:nvPr/>
        </p:nvSpPr>
        <p:spPr bwMode="ltGray">
          <a:xfrm>
            <a:off x="2101850" y="295045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61" name="Freeform 1349"/>
          <p:cNvSpPr>
            <a:spLocks/>
          </p:cNvSpPr>
          <p:nvPr/>
        </p:nvSpPr>
        <p:spPr bwMode="ltGray">
          <a:xfrm>
            <a:off x="2095500" y="2948866"/>
            <a:ext cx="26988" cy="28575"/>
          </a:xfrm>
          <a:custGeom>
            <a:avLst/>
            <a:gdLst/>
            <a:ahLst/>
            <a:cxnLst>
              <a:cxn ang="0">
                <a:pos x="16" y="0"/>
              </a:cxn>
              <a:cxn ang="0">
                <a:pos x="12" y="0"/>
              </a:cxn>
              <a:cxn ang="0">
                <a:pos x="12" y="5"/>
              </a:cxn>
              <a:cxn ang="0">
                <a:pos x="4" y="5"/>
              </a:cxn>
              <a:cxn ang="0">
                <a:pos x="4" y="10"/>
              </a:cxn>
              <a:cxn ang="0">
                <a:pos x="0" y="16"/>
              </a:cxn>
            </a:cxnLst>
            <a:rect l="0" t="0" r="r" b="b"/>
            <a:pathLst>
              <a:path w="17" h="17">
                <a:moveTo>
                  <a:pt x="16" y="0"/>
                </a:moveTo>
                <a:lnTo>
                  <a:pt x="12" y="0"/>
                </a:lnTo>
                <a:lnTo>
                  <a:pt x="12" y="5"/>
                </a:lnTo>
                <a:lnTo>
                  <a:pt x="4" y="5"/>
                </a:lnTo>
                <a:lnTo>
                  <a:pt x="4" y="1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62" name="Line 1350"/>
          <p:cNvSpPr>
            <a:spLocks noChangeShapeType="1"/>
          </p:cNvSpPr>
          <p:nvPr/>
        </p:nvSpPr>
        <p:spPr bwMode="ltGray">
          <a:xfrm flipV="1">
            <a:off x="2101850" y="295045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63" name="Line 1351"/>
          <p:cNvSpPr>
            <a:spLocks noChangeShapeType="1"/>
          </p:cNvSpPr>
          <p:nvPr/>
        </p:nvSpPr>
        <p:spPr bwMode="ltGray">
          <a:xfrm>
            <a:off x="2097088" y="295204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64" name="Freeform 1352"/>
          <p:cNvSpPr>
            <a:spLocks/>
          </p:cNvSpPr>
          <p:nvPr/>
        </p:nvSpPr>
        <p:spPr bwMode="ltGray">
          <a:xfrm>
            <a:off x="2076450" y="2953629"/>
            <a:ext cx="26988" cy="28575"/>
          </a:xfrm>
          <a:custGeom>
            <a:avLst/>
            <a:gdLst/>
            <a:ahLst/>
            <a:cxnLst>
              <a:cxn ang="0">
                <a:pos x="16" y="0"/>
              </a:cxn>
              <a:cxn ang="0">
                <a:pos x="14" y="4"/>
              </a:cxn>
              <a:cxn ang="0">
                <a:pos x="11" y="4"/>
              </a:cxn>
              <a:cxn ang="0">
                <a:pos x="9" y="4"/>
              </a:cxn>
              <a:cxn ang="0">
                <a:pos x="6" y="4"/>
              </a:cxn>
              <a:cxn ang="0">
                <a:pos x="4" y="8"/>
              </a:cxn>
              <a:cxn ang="0">
                <a:pos x="3" y="12"/>
              </a:cxn>
              <a:cxn ang="0">
                <a:pos x="0" y="12"/>
              </a:cxn>
              <a:cxn ang="0">
                <a:pos x="0" y="16"/>
              </a:cxn>
            </a:cxnLst>
            <a:rect l="0" t="0" r="r" b="b"/>
            <a:pathLst>
              <a:path w="17" h="17">
                <a:moveTo>
                  <a:pt x="16" y="0"/>
                </a:moveTo>
                <a:lnTo>
                  <a:pt x="14" y="4"/>
                </a:lnTo>
                <a:lnTo>
                  <a:pt x="11" y="4"/>
                </a:lnTo>
                <a:lnTo>
                  <a:pt x="9" y="4"/>
                </a:lnTo>
                <a:lnTo>
                  <a:pt x="6" y="4"/>
                </a:lnTo>
                <a:lnTo>
                  <a:pt x="4" y="8"/>
                </a:lnTo>
                <a:lnTo>
                  <a:pt x="3" y="12"/>
                </a:lnTo>
                <a:lnTo>
                  <a:pt x="0"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65" name="Line 1353"/>
          <p:cNvSpPr>
            <a:spLocks noChangeShapeType="1"/>
          </p:cNvSpPr>
          <p:nvPr/>
        </p:nvSpPr>
        <p:spPr bwMode="ltGray">
          <a:xfrm flipH="1" flipV="1">
            <a:off x="2097088" y="2952041"/>
            <a:ext cx="1587"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66" name="Line 1354"/>
          <p:cNvSpPr>
            <a:spLocks noChangeShapeType="1"/>
          </p:cNvSpPr>
          <p:nvPr/>
        </p:nvSpPr>
        <p:spPr bwMode="ltGray">
          <a:xfrm>
            <a:off x="2074863" y="2961566"/>
            <a:ext cx="3175"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67" name="Freeform 1355"/>
          <p:cNvSpPr>
            <a:spLocks/>
          </p:cNvSpPr>
          <p:nvPr/>
        </p:nvSpPr>
        <p:spPr bwMode="ltGray">
          <a:xfrm>
            <a:off x="2065338" y="2961566"/>
            <a:ext cx="26987" cy="28575"/>
          </a:xfrm>
          <a:custGeom>
            <a:avLst/>
            <a:gdLst/>
            <a:ahLst/>
            <a:cxnLst>
              <a:cxn ang="0">
                <a:pos x="16" y="0"/>
              </a:cxn>
              <a:cxn ang="0">
                <a:pos x="14" y="4"/>
              </a:cxn>
              <a:cxn ang="0">
                <a:pos x="10" y="8"/>
              </a:cxn>
              <a:cxn ang="0">
                <a:pos x="8" y="8"/>
              </a:cxn>
              <a:cxn ang="0">
                <a:pos x="6" y="12"/>
              </a:cxn>
              <a:cxn ang="0">
                <a:pos x="2" y="12"/>
              </a:cxn>
              <a:cxn ang="0">
                <a:pos x="2" y="16"/>
              </a:cxn>
              <a:cxn ang="0">
                <a:pos x="0" y="16"/>
              </a:cxn>
            </a:cxnLst>
            <a:rect l="0" t="0" r="r" b="b"/>
            <a:pathLst>
              <a:path w="17" h="17">
                <a:moveTo>
                  <a:pt x="16" y="0"/>
                </a:moveTo>
                <a:lnTo>
                  <a:pt x="14" y="4"/>
                </a:lnTo>
                <a:lnTo>
                  <a:pt x="10" y="8"/>
                </a:lnTo>
                <a:lnTo>
                  <a:pt x="8" y="8"/>
                </a:lnTo>
                <a:lnTo>
                  <a:pt x="6" y="12"/>
                </a:lnTo>
                <a:lnTo>
                  <a:pt x="2" y="12"/>
                </a:lnTo>
                <a:lnTo>
                  <a:pt x="2"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68" name="Line 1356"/>
          <p:cNvSpPr>
            <a:spLocks noChangeShapeType="1"/>
          </p:cNvSpPr>
          <p:nvPr/>
        </p:nvSpPr>
        <p:spPr bwMode="ltGray">
          <a:xfrm flipH="1" flipV="1">
            <a:off x="2074863" y="2961566"/>
            <a:ext cx="3175"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69" name="Line 1357"/>
          <p:cNvSpPr>
            <a:spLocks noChangeShapeType="1"/>
          </p:cNvSpPr>
          <p:nvPr/>
        </p:nvSpPr>
        <p:spPr bwMode="ltGray">
          <a:xfrm>
            <a:off x="2066925" y="296632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70" name="Freeform 1358"/>
          <p:cNvSpPr>
            <a:spLocks/>
          </p:cNvSpPr>
          <p:nvPr/>
        </p:nvSpPr>
        <p:spPr bwMode="ltGray">
          <a:xfrm>
            <a:off x="2155825" y="2853616"/>
            <a:ext cx="26988" cy="28575"/>
          </a:xfrm>
          <a:custGeom>
            <a:avLst/>
            <a:gdLst/>
            <a:ahLst/>
            <a:cxnLst>
              <a:cxn ang="0">
                <a:pos x="0" y="0"/>
              </a:cxn>
              <a:cxn ang="0">
                <a:pos x="0" y="0"/>
              </a:cxn>
              <a:cxn ang="0">
                <a:pos x="0" y="8"/>
              </a:cxn>
              <a:cxn ang="0">
                <a:pos x="0" y="16"/>
              </a:cxn>
              <a:cxn ang="0">
                <a:pos x="16" y="16"/>
              </a:cxn>
            </a:cxnLst>
            <a:rect l="0" t="0" r="r" b="b"/>
            <a:pathLst>
              <a:path w="17" h="17">
                <a:moveTo>
                  <a:pt x="0" y="0"/>
                </a:moveTo>
                <a:lnTo>
                  <a:pt x="0" y="0"/>
                </a:lnTo>
                <a:lnTo>
                  <a:pt x="0" y="8"/>
                </a:lnTo>
                <a:lnTo>
                  <a:pt x="0" y="16"/>
                </a:lnTo>
                <a:lnTo>
                  <a:pt x="16" y="16"/>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71" name="Line 1359"/>
          <p:cNvSpPr>
            <a:spLocks noChangeShapeType="1"/>
          </p:cNvSpPr>
          <p:nvPr/>
        </p:nvSpPr>
        <p:spPr bwMode="ltGray">
          <a:xfrm flipH="1">
            <a:off x="2155825" y="2855204"/>
            <a:ext cx="4763"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72" name="Line 1360"/>
          <p:cNvSpPr>
            <a:spLocks noChangeShapeType="1"/>
          </p:cNvSpPr>
          <p:nvPr/>
        </p:nvSpPr>
        <p:spPr bwMode="ltGray">
          <a:xfrm>
            <a:off x="2159000" y="2856791"/>
            <a:ext cx="23813"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73" name="Freeform 1361"/>
          <p:cNvSpPr>
            <a:spLocks/>
          </p:cNvSpPr>
          <p:nvPr/>
        </p:nvSpPr>
        <p:spPr bwMode="ltGray">
          <a:xfrm>
            <a:off x="2159000" y="2855204"/>
            <a:ext cx="26988" cy="28575"/>
          </a:xfrm>
          <a:custGeom>
            <a:avLst/>
            <a:gdLst/>
            <a:ahLst/>
            <a:cxnLst>
              <a:cxn ang="0">
                <a:pos x="0" y="0"/>
              </a:cxn>
              <a:cxn ang="0">
                <a:pos x="2" y="1"/>
              </a:cxn>
              <a:cxn ang="0">
                <a:pos x="6" y="3"/>
              </a:cxn>
              <a:cxn ang="0">
                <a:pos x="8" y="5"/>
              </a:cxn>
              <a:cxn ang="0">
                <a:pos x="10" y="7"/>
              </a:cxn>
              <a:cxn ang="0">
                <a:pos x="10" y="8"/>
              </a:cxn>
              <a:cxn ang="0">
                <a:pos x="10" y="10"/>
              </a:cxn>
              <a:cxn ang="0">
                <a:pos x="14" y="14"/>
              </a:cxn>
              <a:cxn ang="0">
                <a:pos x="16" y="16"/>
              </a:cxn>
            </a:cxnLst>
            <a:rect l="0" t="0" r="r" b="b"/>
            <a:pathLst>
              <a:path w="17" h="17">
                <a:moveTo>
                  <a:pt x="0" y="0"/>
                </a:moveTo>
                <a:lnTo>
                  <a:pt x="2" y="1"/>
                </a:lnTo>
                <a:lnTo>
                  <a:pt x="6" y="3"/>
                </a:lnTo>
                <a:lnTo>
                  <a:pt x="8" y="5"/>
                </a:lnTo>
                <a:lnTo>
                  <a:pt x="10" y="7"/>
                </a:lnTo>
                <a:lnTo>
                  <a:pt x="10" y="8"/>
                </a:lnTo>
                <a:lnTo>
                  <a:pt x="10" y="10"/>
                </a:lnTo>
                <a:lnTo>
                  <a:pt x="14" y="14"/>
                </a:lnTo>
                <a:lnTo>
                  <a:pt x="16" y="16"/>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74" name="Line 1362"/>
          <p:cNvSpPr>
            <a:spLocks noChangeShapeType="1"/>
          </p:cNvSpPr>
          <p:nvPr/>
        </p:nvSpPr>
        <p:spPr bwMode="ltGray">
          <a:xfrm flipH="1">
            <a:off x="2157413" y="2856791"/>
            <a:ext cx="4762"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75" name="Line 1363"/>
          <p:cNvSpPr>
            <a:spLocks noChangeShapeType="1"/>
          </p:cNvSpPr>
          <p:nvPr/>
        </p:nvSpPr>
        <p:spPr bwMode="ltGray">
          <a:xfrm>
            <a:off x="2166938" y="2869491"/>
            <a:ext cx="4762"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76" name="Freeform 1364"/>
          <p:cNvSpPr>
            <a:spLocks/>
          </p:cNvSpPr>
          <p:nvPr/>
        </p:nvSpPr>
        <p:spPr bwMode="ltGray">
          <a:xfrm>
            <a:off x="2166938" y="2869491"/>
            <a:ext cx="26987" cy="28575"/>
          </a:xfrm>
          <a:custGeom>
            <a:avLst/>
            <a:gdLst/>
            <a:ahLst/>
            <a:cxnLst>
              <a:cxn ang="0">
                <a:pos x="16" y="0"/>
              </a:cxn>
              <a:cxn ang="0">
                <a:pos x="16" y="0"/>
              </a:cxn>
              <a:cxn ang="0">
                <a:pos x="16" y="5"/>
              </a:cxn>
              <a:cxn ang="0">
                <a:pos x="0" y="5"/>
              </a:cxn>
              <a:cxn ang="0">
                <a:pos x="0" y="10"/>
              </a:cxn>
              <a:cxn ang="0">
                <a:pos x="16" y="16"/>
              </a:cxn>
            </a:cxnLst>
            <a:rect l="0" t="0" r="r" b="b"/>
            <a:pathLst>
              <a:path w="17" h="17">
                <a:moveTo>
                  <a:pt x="16" y="0"/>
                </a:moveTo>
                <a:lnTo>
                  <a:pt x="16" y="0"/>
                </a:lnTo>
                <a:lnTo>
                  <a:pt x="16" y="5"/>
                </a:lnTo>
                <a:lnTo>
                  <a:pt x="0" y="5"/>
                </a:lnTo>
                <a:lnTo>
                  <a:pt x="0" y="10"/>
                </a:lnTo>
                <a:lnTo>
                  <a:pt x="16" y="16"/>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77" name="Line 1365"/>
          <p:cNvSpPr>
            <a:spLocks noChangeShapeType="1"/>
          </p:cNvSpPr>
          <p:nvPr/>
        </p:nvSpPr>
        <p:spPr bwMode="ltGray">
          <a:xfrm flipH="1">
            <a:off x="2166938" y="2869491"/>
            <a:ext cx="4762"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78" name="Line 1366"/>
          <p:cNvSpPr>
            <a:spLocks noChangeShapeType="1"/>
          </p:cNvSpPr>
          <p:nvPr/>
        </p:nvSpPr>
        <p:spPr bwMode="ltGray">
          <a:xfrm flipV="1">
            <a:off x="2166938" y="2872666"/>
            <a:ext cx="3175" cy="158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79" name="Freeform 1367"/>
          <p:cNvSpPr>
            <a:spLocks/>
          </p:cNvSpPr>
          <p:nvPr/>
        </p:nvSpPr>
        <p:spPr bwMode="ltGray">
          <a:xfrm>
            <a:off x="2168525" y="2874254"/>
            <a:ext cx="26988" cy="30162"/>
          </a:xfrm>
          <a:custGeom>
            <a:avLst/>
            <a:gdLst/>
            <a:ahLst/>
            <a:cxnLst>
              <a:cxn ang="0">
                <a:pos x="0" y="0"/>
              </a:cxn>
              <a:cxn ang="0">
                <a:pos x="0" y="2"/>
              </a:cxn>
              <a:cxn ang="0">
                <a:pos x="0" y="2"/>
              </a:cxn>
              <a:cxn ang="0">
                <a:pos x="4" y="6"/>
              </a:cxn>
              <a:cxn ang="0">
                <a:pos x="4" y="9"/>
              </a:cxn>
              <a:cxn ang="0">
                <a:pos x="4" y="9"/>
              </a:cxn>
              <a:cxn ang="0">
                <a:pos x="12" y="13"/>
              </a:cxn>
              <a:cxn ang="0">
                <a:pos x="12" y="13"/>
              </a:cxn>
              <a:cxn ang="0">
                <a:pos x="16" y="16"/>
              </a:cxn>
            </a:cxnLst>
            <a:rect l="0" t="0" r="r" b="b"/>
            <a:pathLst>
              <a:path w="17" h="17">
                <a:moveTo>
                  <a:pt x="0" y="0"/>
                </a:moveTo>
                <a:lnTo>
                  <a:pt x="0" y="2"/>
                </a:lnTo>
                <a:lnTo>
                  <a:pt x="0" y="2"/>
                </a:lnTo>
                <a:lnTo>
                  <a:pt x="4" y="6"/>
                </a:lnTo>
                <a:lnTo>
                  <a:pt x="4" y="9"/>
                </a:lnTo>
                <a:lnTo>
                  <a:pt x="4" y="9"/>
                </a:lnTo>
                <a:lnTo>
                  <a:pt x="12" y="13"/>
                </a:lnTo>
                <a:lnTo>
                  <a:pt x="12"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80" name="Line 1368"/>
          <p:cNvSpPr>
            <a:spLocks noChangeShapeType="1"/>
          </p:cNvSpPr>
          <p:nvPr/>
        </p:nvSpPr>
        <p:spPr bwMode="ltGray">
          <a:xfrm flipH="1">
            <a:off x="2166938" y="2874254"/>
            <a:ext cx="4762"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81" name="Line 1369"/>
          <p:cNvSpPr>
            <a:spLocks noChangeShapeType="1"/>
          </p:cNvSpPr>
          <p:nvPr/>
        </p:nvSpPr>
        <p:spPr bwMode="ltGray">
          <a:xfrm flipV="1">
            <a:off x="2173288" y="2883779"/>
            <a:ext cx="4762"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82" name="Freeform 1370"/>
          <p:cNvSpPr>
            <a:spLocks/>
          </p:cNvSpPr>
          <p:nvPr/>
        </p:nvSpPr>
        <p:spPr bwMode="ltGray">
          <a:xfrm>
            <a:off x="2174875" y="2883779"/>
            <a:ext cx="26988" cy="28575"/>
          </a:xfrm>
          <a:custGeom>
            <a:avLst/>
            <a:gdLst/>
            <a:ahLst/>
            <a:cxnLst>
              <a:cxn ang="0">
                <a:pos x="0" y="0"/>
              </a:cxn>
              <a:cxn ang="0">
                <a:pos x="0" y="2"/>
              </a:cxn>
              <a:cxn ang="0">
                <a:pos x="3" y="5"/>
              </a:cxn>
              <a:cxn ang="0">
                <a:pos x="3" y="5"/>
              </a:cxn>
              <a:cxn ang="0">
                <a:pos x="3" y="8"/>
              </a:cxn>
              <a:cxn ang="0">
                <a:pos x="9" y="10"/>
              </a:cxn>
              <a:cxn ang="0">
                <a:pos x="12" y="13"/>
              </a:cxn>
              <a:cxn ang="0">
                <a:pos x="12" y="13"/>
              </a:cxn>
              <a:cxn ang="0">
                <a:pos x="16" y="16"/>
              </a:cxn>
            </a:cxnLst>
            <a:rect l="0" t="0" r="r" b="b"/>
            <a:pathLst>
              <a:path w="17" h="17">
                <a:moveTo>
                  <a:pt x="0" y="0"/>
                </a:moveTo>
                <a:lnTo>
                  <a:pt x="0" y="2"/>
                </a:lnTo>
                <a:lnTo>
                  <a:pt x="3" y="5"/>
                </a:lnTo>
                <a:lnTo>
                  <a:pt x="3" y="5"/>
                </a:lnTo>
                <a:lnTo>
                  <a:pt x="3" y="8"/>
                </a:lnTo>
                <a:lnTo>
                  <a:pt x="9" y="10"/>
                </a:lnTo>
                <a:lnTo>
                  <a:pt x="12" y="13"/>
                </a:lnTo>
                <a:lnTo>
                  <a:pt x="12"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83" name="Line 1371"/>
          <p:cNvSpPr>
            <a:spLocks noChangeShapeType="1"/>
          </p:cNvSpPr>
          <p:nvPr/>
        </p:nvSpPr>
        <p:spPr bwMode="ltGray">
          <a:xfrm flipH="1">
            <a:off x="2173288" y="2883779"/>
            <a:ext cx="4762"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84" name="Line 1372"/>
          <p:cNvSpPr>
            <a:spLocks noChangeShapeType="1"/>
          </p:cNvSpPr>
          <p:nvPr/>
        </p:nvSpPr>
        <p:spPr bwMode="ltGray">
          <a:xfrm flipV="1">
            <a:off x="2182813" y="2893304"/>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85" name="Freeform 1373"/>
          <p:cNvSpPr>
            <a:spLocks/>
          </p:cNvSpPr>
          <p:nvPr/>
        </p:nvSpPr>
        <p:spPr bwMode="ltGray">
          <a:xfrm>
            <a:off x="2182813" y="2893304"/>
            <a:ext cx="26987" cy="28575"/>
          </a:xfrm>
          <a:custGeom>
            <a:avLst/>
            <a:gdLst/>
            <a:ahLst/>
            <a:cxnLst>
              <a:cxn ang="0">
                <a:pos x="0" y="0"/>
              </a:cxn>
              <a:cxn ang="0">
                <a:pos x="0" y="1"/>
              </a:cxn>
              <a:cxn ang="0">
                <a:pos x="3" y="2"/>
              </a:cxn>
              <a:cxn ang="0">
                <a:pos x="9" y="5"/>
              </a:cxn>
              <a:cxn ang="0">
                <a:pos x="9" y="7"/>
              </a:cxn>
              <a:cxn ang="0">
                <a:pos x="12" y="10"/>
              </a:cxn>
              <a:cxn ang="0">
                <a:pos x="12" y="11"/>
              </a:cxn>
              <a:cxn ang="0">
                <a:pos x="16" y="14"/>
              </a:cxn>
              <a:cxn ang="0">
                <a:pos x="16" y="16"/>
              </a:cxn>
            </a:cxnLst>
            <a:rect l="0" t="0" r="r" b="b"/>
            <a:pathLst>
              <a:path w="17" h="17">
                <a:moveTo>
                  <a:pt x="0" y="0"/>
                </a:moveTo>
                <a:lnTo>
                  <a:pt x="0" y="1"/>
                </a:lnTo>
                <a:lnTo>
                  <a:pt x="3" y="2"/>
                </a:lnTo>
                <a:lnTo>
                  <a:pt x="9" y="5"/>
                </a:lnTo>
                <a:lnTo>
                  <a:pt x="9" y="7"/>
                </a:lnTo>
                <a:lnTo>
                  <a:pt x="12" y="10"/>
                </a:lnTo>
                <a:lnTo>
                  <a:pt x="12" y="11"/>
                </a:lnTo>
                <a:lnTo>
                  <a:pt x="16"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86" name="Line 1374"/>
          <p:cNvSpPr>
            <a:spLocks noChangeShapeType="1"/>
          </p:cNvSpPr>
          <p:nvPr/>
        </p:nvSpPr>
        <p:spPr bwMode="ltGray">
          <a:xfrm flipH="1">
            <a:off x="2182813" y="2893304"/>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87" name="Line 1375"/>
          <p:cNvSpPr>
            <a:spLocks noChangeShapeType="1"/>
          </p:cNvSpPr>
          <p:nvPr/>
        </p:nvSpPr>
        <p:spPr bwMode="ltGray">
          <a:xfrm>
            <a:off x="2190750" y="29107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88" name="Freeform 1376"/>
          <p:cNvSpPr>
            <a:spLocks/>
          </p:cNvSpPr>
          <p:nvPr/>
        </p:nvSpPr>
        <p:spPr bwMode="ltGray">
          <a:xfrm>
            <a:off x="2182813" y="2909179"/>
            <a:ext cx="26987" cy="28575"/>
          </a:xfrm>
          <a:custGeom>
            <a:avLst/>
            <a:gdLst/>
            <a:ahLst/>
            <a:cxnLst>
              <a:cxn ang="0">
                <a:pos x="16" y="0"/>
              </a:cxn>
              <a:cxn ang="0">
                <a:pos x="16" y="2"/>
              </a:cxn>
              <a:cxn ang="0">
                <a:pos x="12" y="5"/>
              </a:cxn>
              <a:cxn ang="0">
                <a:pos x="12" y="8"/>
              </a:cxn>
              <a:cxn ang="0">
                <a:pos x="9" y="8"/>
              </a:cxn>
              <a:cxn ang="0">
                <a:pos x="9" y="10"/>
              </a:cxn>
              <a:cxn ang="0">
                <a:pos x="3" y="13"/>
              </a:cxn>
              <a:cxn ang="0">
                <a:pos x="0" y="16"/>
              </a:cxn>
            </a:cxnLst>
            <a:rect l="0" t="0" r="r" b="b"/>
            <a:pathLst>
              <a:path w="17" h="17">
                <a:moveTo>
                  <a:pt x="16" y="0"/>
                </a:moveTo>
                <a:lnTo>
                  <a:pt x="16" y="2"/>
                </a:lnTo>
                <a:lnTo>
                  <a:pt x="12" y="5"/>
                </a:lnTo>
                <a:lnTo>
                  <a:pt x="12" y="8"/>
                </a:lnTo>
                <a:lnTo>
                  <a:pt x="9" y="8"/>
                </a:lnTo>
                <a:lnTo>
                  <a:pt x="9" y="10"/>
                </a:lnTo>
                <a:lnTo>
                  <a:pt x="3" y="13"/>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89" name="Line 1377"/>
          <p:cNvSpPr>
            <a:spLocks noChangeShapeType="1"/>
          </p:cNvSpPr>
          <p:nvPr/>
        </p:nvSpPr>
        <p:spPr bwMode="ltGray">
          <a:xfrm flipH="1">
            <a:off x="2190750" y="29107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90" name="Line 1378"/>
          <p:cNvSpPr>
            <a:spLocks noChangeShapeType="1"/>
          </p:cNvSpPr>
          <p:nvPr/>
        </p:nvSpPr>
        <p:spPr bwMode="ltGray">
          <a:xfrm>
            <a:off x="2182813" y="29202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91" name="Freeform 1379"/>
          <p:cNvSpPr>
            <a:spLocks/>
          </p:cNvSpPr>
          <p:nvPr/>
        </p:nvSpPr>
        <p:spPr bwMode="ltGray">
          <a:xfrm>
            <a:off x="2181225" y="2918704"/>
            <a:ext cx="26988" cy="28575"/>
          </a:xfrm>
          <a:custGeom>
            <a:avLst/>
            <a:gdLst/>
            <a:ahLst/>
            <a:cxnLst>
              <a:cxn ang="0">
                <a:pos x="16" y="0"/>
              </a:cxn>
              <a:cxn ang="0">
                <a:pos x="16" y="5"/>
              </a:cxn>
              <a:cxn ang="0">
                <a:pos x="16" y="5"/>
              </a:cxn>
              <a:cxn ang="0">
                <a:pos x="16" y="10"/>
              </a:cxn>
              <a:cxn ang="0">
                <a:pos x="16" y="10"/>
              </a:cxn>
              <a:cxn ang="0">
                <a:pos x="16" y="16"/>
              </a:cxn>
              <a:cxn ang="0">
                <a:pos x="0" y="16"/>
              </a:cxn>
            </a:cxnLst>
            <a:rect l="0" t="0" r="r" b="b"/>
            <a:pathLst>
              <a:path w="17" h="17">
                <a:moveTo>
                  <a:pt x="16" y="0"/>
                </a:moveTo>
                <a:lnTo>
                  <a:pt x="16" y="5"/>
                </a:lnTo>
                <a:lnTo>
                  <a:pt x="16" y="5"/>
                </a:lnTo>
                <a:lnTo>
                  <a:pt x="16" y="10"/>
                </a:lnTo>
                <a:lnTo>
                  <a:pt x="16" y="10"/>
                </a:lnTo>
                <a:lnTo>
                  <a:pt x="16"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92" name="Line 1380"/>
          <p:cNvSpPr>
            <a:spLocks noChangeShapeType="1"/>
          </p:cNvSpPr>
          <p:nvPr/>
        </p:nvSpPr>
        <p:spPr bwMode="ltGray">
          <a:xfrm flipH="1">
            <a:off x="2182813" y="29202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93" name="Line 1381"/>
          <p:cNvSpPr>
            <a:spLocks noChangeShapeType="1"/>
          </p:cNvSpPr>
          <p:nvPr/>
        </p:nvSpPr>
        <p:spPr bwMode="ltGray">
          <a:xfrm>
            <a:off x="2182813" y="2923466"/>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94" name="Freeform 1382"/>
          <p:cNvSpPr>
            <a:spLocks/>
          </p:cNvSpPr>
          <p:nvPr/>
        </p:nvSpPr>
        <p:spPr bwMode="ltGray">
          <a:xfrm>
            <a:off x="2174875" y="2923466"/>
            <a:ext cx="26988" cy="1588"/>
          </a:xfrm>
          <a:custGeom>
            <a:avLst/>
            <a:gdLst/>
            <a:ahLst/>
            <a:cxnLst>
              <a:cxn ang="0">
                <a:pos x="16" y="0"/>
              </a:cxn>
              <a:cxn ang="0">
                <a:pos x="16" y="0"/>
              </a:cxn>
              <a:cxn ang="0">
                <a:pos x="12" y="0"/>
              </a:cxn>
              <a:cxn ang="0">
                <a:pos x="4" y="0"/>
              </a:cxn>
              <a:cxn ang="0">
                <a:pos x="0" y="0"/>
              </a:cxn>
              <a:cxn ang="0">
                <a:pos x="0" y="0"/>
              </a:cxn>
            </a:cxnLst>
            <a:rect l="0" t="0" r="r" b="b"/>
            <a:pathLst>
              <a:path w="17" h="1">
                <a:moveTo>
                  <a:pt x="16" y="0"/>
                </a:moveTo>
                <a:lnTo>
                  <a:pt x="16" y="0"/>
                </a:lnTo>
                <a:lnTo>
                  <a:pt x="12" y="0"/>
                </a:lnTo>
                <a:lnTo>
                  <a:pt x="4" y="0"/>
                </a:lnTo>
                <a:lnTo>
                  <a:pt x="0" y="0"/>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95" name="Line 1383"/>
          <p:cNvSpPr>
            <a:spLocks noChangeShapeType="1"/>
          </p:cNvSpPr>
          <p:nvPr/>
        </p:nvSpPr>
        <p:spPr bwMode="ltGray">
          <a:xfrm flipH="1" flipV="1">
            <a:off x="2182813" y="2923466"/>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96" name="Line 1384"/>
          <p:cNvSpPr>
            <a:spLocks noChangeShapeType="1"/>
          </p:cNvSpPr>
          <p:nvPr/>
        </p:nvSpPr>
        <p:spPr bwMode="ltGray">
          <a:xfrm flipH="1">
            <a:off x="2173288" y="29234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97" name="Freeform 1385"/>
          <p:cNvSpPr>
            <a:spLocks/>
          </p:cNvSpPr>
          <p:nvPr/>
        </p:nvSpPr>
        <p:spPr bwMode="ltGray">
          <a:xfrm>
            <a:off x="2160588" y="2921879"/>
            <a:ext cx="26987" cy="28575"/>
          </a:xfrm>
          <a:custGeom>
            <a:avLst/>
            <a:gdLst/>
            <a:ahLst/>
            <a:cxnLst>
              <a:cxn ang="0">
                <a:pos x="16" y="0"/>
              </a:cxn>
              <a:cxn ang="0">
                <a:pos x="14" y="1"/>
              </a:cxn>
              <a:cxn ang="0">
                <a:pos x="11" y="6"/>
              </a:cxn>
              <a:cxn ang="0">
                <a:pos x="10" y="6"/>
              </a:cxn>
              <a:cxn ang="0">
                <a:pos x="8" y="9"/>
              </a:cxn>
              <a:cxn ang="0">
                <a:pos x="5" y="11"/>
              </a:cxn>
              <a:cxn ang="0">
                <a:pos x="4" y="12"/>
              </a:cxn>
              <a:cxn ang="0">
                <a:pos x="1" y="14"/>
              </a:cxn>
              <a:cxn ang="0">
                <a:pos x="0" y="16"/>
              </a:cxn>
            </a:cxnLst>
            <a:rect l="0" t="0" r="r" b="b"/>
            <a:pathLst>
              <a:path w="17" h="17">
                <a:moveTo>
                  <a:pt x="16" y="0"/>
                </a:moveTo>
                <a:lnTo>
                  <a:pt x="14" y="1"/>
                </a:lnTo>
                <a:lnTo>
                  <a:pt x="11" y="6"/>
                </a:lnTo>
                <a:lnTo>
                  <a:pt x="10" y="6"/>
                </a:lnTo>
                <a:lnTo>
                  <a:pt x="8" y="9"/>
                </a:lnTo>
                <a:lnTo>
                  <a:pt x="5" y="11"/>
                </a:lnTo>
                <a:lnTo>
                  <a:pt x="4" y="12"/>
                </a:lnTo>
                <a:lnTo>
                  <a:pt x="1" y="14"/>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98" name="Line 1386"/>
          <p:cNvSpPr>
            <a:spLocks noChangeShapeType="1"/>
          </p:cNvSpPr>
          <p:nvPr/>
        </p:nvSpPr>
        <p:spPr bwMode="ltGray">
          <a:xfrm flipH="1">
            <a:off x="2173288" y="2923466"/>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299" name="Line 1387"/>
          <p:cNvSpPr>
            <a:spLocks noChangeShapeType="1"/>
          </p:cNvSpPr>
          <p:nvPr/>
        </p:nvSpPr>
        <p:spPr bwMode="ltGray">
          <a:xfrm>
            <a:off x="2160588" y="293934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00" name="Freeform 1388"/>
          <p:cNvSpPr>
            <a:spLocks/>
          </p:cNvSpPr>
          <p:nvPr/>
        </p:nvSpPr>
        <p:spPr bwMode="ltGray">
          <a:xfrm>
            <a:off x="2155825" y="2939341"/>
            <a:ext cx="26988" cy="28575"/>
          </a:xfrm>
          <a:custGeom>
            <a:avLst/>
            <a:gdLst/>
            <a:ahLst/>
            <a:cxnLst>
              <a:cxn ang="0">
                <a:pos x="16" y="0"/>
              </a:cxn>
              <a:cxn ang="0">
                <a:pos x="10" y="4"/>
              </a:cxn>
              <a:cxn ang="0">
                <a:pos x="10" y="8"/>
              </a:cxn>
              <a:cxn ang="0">
                <a:pos x="0" y="8"/>
              </a:cxn>
              <a:cxn ang="0">
                <a:pos x="0" y="8"/>
              </a:cxn>
              <a:cxn ang="0">
                <a:pos x="0" y="12"/>
              </a:cxn>
              <a:cxn ang="0">
                <a:pos x="0" y="16"/>
              </a:cxn>
            </a:cxnLst>
            <a:rect l="0" t="0" r="r" b="b"/>
            <a:pathLst>
              <a:path w="17" h="17">
                <a:moveTo>
                  <a:pt x="16" y="0"/>
                </a:moveTo>
                <a:lnTo>
                  <a:pt x="10" y="4"/>
                </a:lnTo>
                <a:lnTo>
                  <a:pt x="10" y="8"/>
                </a:lnTo>
                <a:lnTo>
                  <a:pt x="0" y="8"/>
                </a:lnTo>
                <a:lnTo>
                  <a:pt x="0" y="8"/>
                </a:lnTo>
                <a:lnTo>
                  <a:pt x="0"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01" name="Line 1389"/>
          <p:cNvSpPr>
            <a:spLocks noChangeShapeType="1"/>
          </p:cNvSpPr>
          <p:nvPr/>
        </p:nvSpPr>
        <p:spPr bwMode="ltGray">
          <a:xfrm flipH="1" flipV="1">
            <a:off x="2160588" y="293934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02" name="Line 1390"/>
          <p:cNvSpPr>
            <a:spLocks noChangeShapeType="1"/>
          </p:cNvSpPr>
          <p:nvPr/>
        </p:nvSpPr>
        <p:spPr bwMode="ltGray">
          <a:xfrm>
            <a:off x="2155825" y="294569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03" name="Freeform 1391"/>
          <p:cNvSpPr>
            <a:spLocks/>
          </p:cNvSpPr>
          <p:nvPr/>
        </p:nvSpPr>
        <p:spPr bwMode="ltGray">
          <a:xfrm>
            <a:off x="2152650" y="2944104"/>
            <a:ext cx="26988" cy="28575"/>
          </a:xfrm>
          <a:custGeom>
            <a:avLst/>
            <a:gdLst/>
            <a:ahLst/>
            <a:cxnLst>
              <a:cxn ang="0">
                <a:pos x="16" y="0"/>
              </a:cxn>
              <a:cxn ang="0">
                <a:pos x="8" y="2"/>
              </a:cxn>
              <a:cxn ang="0">
                <a:pos x="8" y="4"/>
              </a:cxn>
              <a:cxn ang="0">
                <a:pos x="8" y="9"/>
              </a:cxn>
              <a:cxn ang="0">
                <a:pos x="8" y="11"/>
              </a:cxn>
              <a:cxn ang="0">
                <a:pos x="0" y="11"/>
              </a:cxn>
              <a:cxn ang="0">
                <a:pos x="0" y="13"/>
              </a:cxn>
              <a:cxn ang="0">
                <a:pos x="0" y="16"/>
              </a:cxn>
            </a:cxnLst>
            <a:rect l="0" t="0" r="r" b="b"/>
            <a:pathLst>
              <a:path w="17" h="17">
                <a:moveTo>
                  <a:pt x="16" y="0"/>
                </a:moveTo>
                <a:lnTo>
                  <a:pt x="8" y="2"/>
                </a:lnTo>
                <a:lnTo>
                  <a:pt x="8" y="4"/>
                </a:lnTo>
                <a:lnTo>
                  <a:pt x="8" y="9"/>
                </a:lnTo>
                <a:lnTo>
                  <a:pt x="8" y="11"/>
                </a:lnTo>
                <a:lnTo>
                  <a:pt x="0" y="11"/>
                </a:lnTo>
                <a:lnTo>
                  <a:pt x="0" y="13"/>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04" name="Line 1392"/>
          <p:cNvSpPr>
            <a:spLocks noChangeShapeType="1"/>
          </p:cNvSpPr>
          <p:nvPr/>
        </p:nvSpPr>
        <p:spPr bwMode="ltGray">
          <a:xfrm flipH="1">
            <a:off x="2155825" y="294569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05" name="Line 1393"/>
          <p:cNvSpPr>
            <a:spLocks noChangeShapeType="1"/>
          </p:cNvSpPr>
          <p:nvPr/>
        </p:nvSpPr>
        <p:spPr bwMode="ltGray">
          <a:xfrm>
            <a:off x="2151063" y="2955216"/>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06" name="Freeform 1394"/>
          <p:cNvSpPr>
            <a:spLocks/>
          </p:cNvSpPr>
          <p:nvPr/>
        </p:nvSpPr>
        <p:spPr bwMode="ltGray">
          <a:xfrm>
            <a:off x="2146300" y="2953629"/>
            <a:ext cx="26988" cy="28575"/>
          </a:xfrm>
          <a:custGeom>
            <a:avLst/>
            <a:gdLst/>
            <a:ahLst/>
            <a:cxnLst>
              <a:cxn ang="0">
                <a:pos x="16" y="0"/>
              </a:cxn>
              <a:cxn ang="0">
                <a:pos x="12" y="3"/>
              </a:cxn>
              <a:cxn ang="0">
                <a:pos x="12" y="6"/>
              </a:cxn>
              <a:cxn ang="0">
                <a:pos x="12" y="9"/>
              </a:cxn>
              <a:cxn ang="0">
                <a:pos x="4" y="9"/>
              </a:cxn>
              <a:cxn ang="0">
                <a:pos x="4" y="12"/>
              </a:cxn>
              <a:cxn ang="0">
                <a:pos x="0" y="16"/>
              </a:cxn>
            </a:cxnLst>
            <a:rect l="0" t="0" r="r" b="b"/>
            <a:pathLst>
              <a:path w="17" h="17">
                <a:moveTo>
                  <a:pt x="16" y="0"/>
                </a:moveTo>
                <a:lnTo>
                  <a:pt x="12" y="3"/>
                </a:lnTo>
                <a:lnTo>
                  <a:pt x="12" y="6"/>
                </a:lnTo>
                <a:lnTo>
                  <a:pt x="12" y="9"/>
                </a:lnTo>
                <a:lnTo>
                  <a:pt x="4" y="9"/>
                </a:lnTo>
                <a:lnTo>
                  <a:pt x="4"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07" name="Line 1395"/>
          <p:cNvSpPr>
            <a:spLocks noChangeShapeType="1"/>
          </p:cNvSpPr>
          <p:nvPr/>
        </p:nvSpPr>
        <p:spPr bwMode="ltGray">
          <a:xfrm flipH="1">
            <a:off x="2151063" y="2955216"/>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08" name="Line 1396"/>
          <p:cNvSpPr>
            <a:spLocks noChangeShapeType="1"/>
          </p:cNvSpPr>
          <p:nvPr/>
        </p:nvSpPr>
        <p:spPr bwMode="ltGray">
          <a:xfrm>
            <a:off x="2147888" y="2963154"/>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09" name="Freeform 1397"/>
          <p:cNvSpPr>
            <a:spLocks/>
          </p:cNvSpPr>
          <p:nvPr/>
        </p:nvSpPr>
        <p:spPr bwMode="ltGray">
          <a:xfrm>
            <a:off x="2136775" y="2963154"/>
            <a:ext cx="26988" cy="28575"/>
          </a:xfrm>
          <a:custGeom>
            <a:avLst/>
            <a:gdLst/>
            <a:ahLst/>
            <a:cxnLst>
              <a:cxn ang="0">
                <a:pos x="16" y="0"/>
              </a:cxn>
              <a:cxn ang="0">
                <a:pos x="13" y="0"/>
              </a:cxn>
              <a:cxn ang="0">
                <a:pos x="13" y="4"/>
              </a:cxn>
              <a:cxn ang="0">
                <a:pos x="8" y="4"/>
              </a:cxn>
              <a:cxn ang="0">
                <a:pos x="8" y="8"/>
              </a:cxn>
              <a:cxn ang="0">
                <a:pos x="5" y="8"/>
              </a:cxn>
              <a:cxn ang="0">
                <a:pos x="5" y="12"/>
              </a:cxn>
              <a:cxn ang="0">
                <a:pos x="0" y="12"/>
              </a:cxn>
              <a:cxn ang="0">
                <a:pos x="0" y="16"/>
              </a:cxn>
            </a:cxnLst>
            <a:rect l="0" t="0" r="r" b="b"/>
            <a:pathLst>
              <a:path w="17" h="17">
                <a:moveTo>
                  <a:pt x="16" y="0"/>
                </a:moveTo>
                <a:lnTo>
                  <a:pt x="13" y="0"/>
                </a:lnTo>
                <a:lnTo>
                  <a:pt x="13" y="4"/>
                </a:lnTo>
                <a:lnTo>
                  <a:pt x="8" y="4"/>
                </a:lnTo>
                <a:lnTo>
                  <a:pt x="8" y="8"/>
                </a:lnTo>
                <a:lnTo>
                  <a:pt x="5" y="8"/>
                </a:lnTo>
                <a:lnTo>
                  <a:pt x="5" y="12"/>
                </a:lnTo>
                <a:lnTo>
                  <a:pt x="0"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10" name="Line 1398"/>
          <p:cNvSpPr>
            <a:spLocks noChangeShapeType="1"/>
          </p:cNvSpPr>
          <p:nvPr/>
        </p:nvSpPr>
        <p:spPr bwMode="ltGray">
          <a:xfrm flipH="1" flipV="1">
            <a:off x="2147888" y="2961566"/>
            <a:ext cx="1587"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11" name="Line 1399"/>
          <p:cNvSpPr>
            <a:spLocks noChangeShapeType="1"/>
          </p:cNvSpPr>
          <p:nvPr/>
        </p:nvSpPr>
        <p:spPr bwMode="ltGray">
          <a:xfrm>
            <a:off x="2136775" y="2967916"/>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12" name="Freeform 1400"/>
          <p:cNvSpPr>
            <a:spLocks/>
          </p:cNvSpPr>
          <p:nvPr/>
        </p:nvSpPr>
        <p:spPr bwMode="ltGray">
          <a:xfrm>
            <a:off x="2130425" y="2967916"/>
            <a:ext cx="26988" cy="28575"/>
          </a:xfrm>
          <a:custGeom>
            <a:avLst/>
            <a:gdLst/>
            <a:ahLst/>
            <a:cxnLst>
              <a:cxn ang="0">
                <a:pos x="16" y="0"/>
              </a:cxn>
              <a:cxn ang="0">
                <a:pos x="12" y="5"/>
              </a:cxn>
              <a:cxn ang="0">
                <a:pos x="12" y="5"/>
              </a:cxn>
              <a:cxn ang="0">
                <a:pos x="9" y="10"/>
              </a:cxn>
              <a:cxn ang="0">
                <a:pos x="3" y="10"/>
              </a:cxn>
              <a:cxn ang="0">
                <a:pos x="3" y="10"/>
              </a:cxn>
              <a:cxn ang="0">
                <a:pos x="0" y="16"/>
              </a:cxn>
            </a:cxnLst>
            <a:rect l="0" t="0" r="r" b="b"/>
            <a:pathLst>
              <a:path w="17" h="17">
                <a:moveTo>
                  <a:pt x="16" y="0"/>
                </a:moveTo>
                <a:lnTo>
                  <a:pt x="12" y="5"/>
                </a:lnTo>
                <a:lnTo>
                  <a:pt x="12" y="5"/>
                </a:lnTo>
                <a:lnTo>
                  <a:pt x="9" y="10"/>
                </a:lnTo>
                <a:lnTo>
                  <a:pt x="3" y="10"/>
                </a:lnTo>
                <a:lnTo>
                  <a:pt x="3" y="1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13" name="Line 1401"/>
          <p:cNvSpPr>
            <a:spLocks noChangeShapeType="1"/>
          </p:cNvSpPr>
          <p:nvPr/>
        </p:nvSpPr>
        <p:spPr bwMode="ltGray">
          <a:xfrm flipH="1">
            <a:off x="2136775" y="2967916"/>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14" name="Line 1402"/>
          <p:cNvSpPr>
            <a:spLocks noChangeShapeType="1"/>
          </p:cNvSpPr>
          <p:nvPr/>
        </p:nvSpPr>
        <p:spPr bwMode="ltGray">
          <a:xfrm>
            <a:off x="2132013" y="297267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15" name="Freeform 1403"/>
          <p:cNvSpPr>
            <a:spLocks/>
          </p:cNvSpPr>
          <p:nvPr/>
        </p:nvSpPr>
        <p:spPr bwMode="ltGray">
          <a:xfrm>
            <a:off x="2132013" y="2971091"/>
            <a:ext cx="1587" cy="28575"/>
          </a:xfrm>
          <a:custGeom>
            <a:avLst/>
            <a:gdLst/>
            <a:ahLst/>
            <a:cxnLst>
              <a:cxn ang="0">
                <a:pos x="0" y="0"/>
              </a:cxn>
              <a:cxn ang="0">
                <a:pos x="0" y="5"/>
              </a:cxn>
              <a:cxn ang="0">
                <a:pos x="0" y="10"/>
              </a:cxn>
              <a:cxn ang="0">
                <a:pos x="0" y="16"/>
              </a:cxn>
            </a:cxnLst>
            <a:rect l="0" t="0" r="r" b="b"/>
            <a:pathLst>
              <a:path w="1" h="17">
                <a:moveTo>
                  <a:pt x="0" y="0"/>
                </a:moveTo>
                <a:lnTo>
                  <a:pt x="0" y="5"/>
                </a:lnTo>
                <a:lnTo>
                  <a:pt x="0" y="1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16" name="Line 1404"/>
          <p:cNvSpPr>
            <a:spLocks noChangeShapeType="1"/>
          </p:cNvSpPr>
          <p:nvPr/>
        </p:nvSpPr>
        <p:spPr bwMode="ltGray">
          <a:xfrm flipV="1">
            <a:off x="2132013" y="297267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17" name="Line 1405"/>
          <p:cNvSpPr>
            <a:spLocks noChangeShapeType="1"/>
          </p:cNvSpPr>
          <p:nvPr/>
        </p:nvSpPr>
        <p:spPr bwMode="ltGray">
          <a:xfrm>
            <a:off x="2130425" y="297585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18" name="Freeform 1406"/>
          <p:cNvSpPr>
            <a:spLocks/>
          </p:cNvSpPr>
          <p:nvPr/>
        </p:nvSpPr>
        <p:spPr bwMode="ltGray">
          <a:xfrm>
            <a:off x="2125663" y="2975854"/>
            <a:ext cx="26987" cy="28575"/>
          </a:xfrm>
          <a:custGeom>
            <a:avLst/>
            <a:gdLst/>
            <a:ahLst/>
            <a:cxnLst>
              <a:cxn ang="0">
                <a:pos x="16" y="0"/>
              </a:cxn>
              <a:cxn ang="0">
                <a:pos x="10" y="0"/>
              </a:cxn>
              <a:cxn ang="0">
                <a:pos x="10" y="16"/>
              </a:cxn>
              <a:cxn ang="0">
                <a:pos x="0" y="16"/>
              </a:cxn>
              <a:cxn ang="0">
                <a:pos x="0" y="16"/>
              </a:cxn>
            </a:cxnLst>
            <a:rect l="0" t="0" r="r" b="b"/>
            <a:pathLst>
              <a:path w="17" h="17">
                <a:moveTo>
                  <a:pt x="16" y="0"/>
                </a:moveTo>
                <a:lnTo>
                  <a:pt x="10" y="0"/>
                </a:lnTo>
                <a:lnTo>
                  <a:pt x="10" y="16"/>
                </a:lnTo>
                <a:lnTo>
                  <a:pt x="0"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19" name="Line 1407"/>
          <p:cNvSpPr>
            <a:spLocks noChangeShapeType="1"/>
          </p:cNvSpPr>
          <p:nvPr/>
        </p:nvSpPr>
        <p:spPr bwMode="ltGray">
          <a:xfrm flipH="1" flipV="1">
            <a:off x="2130425" y="297585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20" name="Line 1408"/>
          <p:cNvSpPr>
            <a:spLocks noChangeShapeType="1"/>
          </p:cNvSpPr>
          <p:nvPr/>
        </p:nvSpPr>
        <p:spPr bwMode="ltGray">
          <a:xfrm>
            <a:off x="2125663" y="297744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21" name="Freeform 1409"/>
          <p:cNvSpPr>
            <a:spLocks/>
          </p:cNvSpPr>
          <p:nvPr/>
        </p:nvSpPr>
        <p:spPr bwMode="ltGray">
          <a:xfrm>
            <a:off x="2124075" y="2977441"/>
            <a:ext cx="26988" cy="28575"/>
          </a:xfrm>
          <a:custGeom>
            <a:avLst/>
            <a:gdLst/>
            <a:ahLst/>
            <a:cxnLst>
              <a:cxn ang="0">
                <a:pos x="16" y="0"/>
              </a:cxn>
              <a:cxn ang="0">
                <a:pos x="0" y="0"/>
              </a:cxn>
              <a:cxn ang="0">
                <a:pos x="0" y="16"/>
              </a:cxn>
            </a:cxnLst>
            <a:rect l="0" t="0" r="r" b="b"/>
            <a:pathLst>
              <a:path w="17" h="17">
                <a:moveTo>
                  <a:pt x="16" y="0"/>
                </a:moveTo>
                <a:lnTo>
                  <a:pt x="0" y="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22" name="Line 1410"/>
          <p:cNvSpPr>
            <a:spLocks noChangeShapeType="1"/>
          </p:cNvSpPr>
          <p:nvPr/>
        </p:nvSpPr>
        <p:spPr bwMode="ltGray">
          <a:xfrm flipH="1" flipV="1">
            <a:off x="2125663" y="297744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23" name="Line 1411"/>
          <p:cNvSpPr>
            <a:spLocks noChangeShapeType="1"/>
          </p:cNvSpPr>
          <p:nvPr/>
        </p:nvSpPr>
        <p:spPr bwMode="ltGray">
          <a:xfrm>
            <a:off x="2125663" y="2980616"/>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24" name="Freeform 1412"/>
          <p:cNvSpPr>
            <a:spLocks/>
          </p:cNvSpPr>
          <p:nvPr/>
        </p:nvSpPr>
        <p:spPr bwMode="ltGray">
          <a:xfrm>
            <a:off x="2119313" y="2979029"/>
            <a:ext cx="26987" cy="28575"/>
          </a:xfrm>
          <a:custGeom>
            <a:avLst/>
            <a:gdLst/>
            <a:ahLst/>
            <a:cxnLst>
              <a:cxn ang="0">
                <a:pos x="16" y="0"/>
              </a:cxn>
              <a:cxn ang="0">
                <a:pos x="16" y="4"/>
              </a:cxn>
              <a:cxn ang="0">
                <a:pos x="16" y="8"/>
              </a:cxn>
              <a:cxn ang="0">
                <a:pos x="12" y="8"/>
              </a:cxn>
              <a:cxn ang="0">
                <a:pos x="12" y="8"/>
              </a:cxn>
              <a:cxn ang="0">
                <a:pos x="4" y="8"/>
              </a:cxn>
              <a:cxn ang="0">
                <a:pos x="4" y="12"/>
              </a:cxn>
              <a:cxn ang="0">
                <a:pos x="4" y="16"/>
              </a:cxn>
              <a:cxn ang="0">
                <a:pos x="0" y="16"/>
              </a:cxn>
            </a:cxnLst>
            <a:rect l="0" t="0" r="r" b="b"/>
            <a:pathLst>
              <a:path w="17" h="17">
                <a:moveTo>
                  <a:pt x="16" y="0"/>
                </a:moveTo>
                <a:lnTo>
                  <a:pt x="16" y="4"/>
                </a:lnTo>
                <a:lnTo>
                  <a:pt x="16" y="8"/>
                </a:lnTo>
                <a:lnTo>
                  <a:pt x="12" y="8"/>
                </a:lnTo>
                <a:lnTo>
                  <a:pt x="12" y="8"/>
                </a:lnTo>
                <a:lnTo>
                  <a:pt x="4" y="8"/>
                </a:lnTo>
                <a:lnTo>
                  <a:pt x="4" y="12"/>
                </a:lnTo>
                <a:lnTo>
                  <a:pt x="4"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25" name="Line 1413"/>
          <p:cNvSpPr>
            <a:spLocks noChangeShapeType="1"/>
          </p:cNvSpPr>
          <p:nvPr/>
        </p:nvSpPr>
        <p:spPr bwMode="ltGray">
          <a:xfrm flipH="1" flipV="1">
            <a:off x="2125663" y="2979029"/>
            <a:ext cx="1587"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26" name="Line 1414"/>
          <p:cNvSpPr>
            <a:spLocks noChangeShapeType="1"/>
          </p:cNvSpPr>
          <p:nvPr/>
        </p:nvSpPr>
        <p:spPr bwMode="ltGray">
          <a:xfrm>
            <a:off x="2120900" y="2983791"/>
            <a:ext cx="0"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27" name="Freeform 1415"/>
          <p:cNvSpPr>
            <a:spLocks/>
          </p:cNvSpPr>
          <p:nvPr/>
        </p:nvSpPr>
        <p:spPr bwMode="ltGray">
          <a:xfrm>
            <a:off x="2108200" y="2985379"/>
            <a:ext cx="26988" cy="30162"/>
          </a:xfrm>
          <a:custGeom>
            <a:avLst/>
            <a:gdLst/>
            <a:ahLst/>
            <a:cxnLst>
              <a:cxn ang="0">
                <a:pos x="16" y="0"/>
              </a:cxn>
              <a:cxn ang="0">
                <a:pos x="13" y="2"/>
              </a:cxn>
              <a:cxn ang="0">
                <a:pos x="9" y="2"/>
              </a:cxn>
              <a:cxn ang="0">
                <a:pos x="6" y="4"/>
              </a:cxn>
              <a:cxn ang="0">
                <a:pos x="2" y="6"/>
              </a:cxn>
              <a:cxn ang="0">
                <a:pos x="0" y="8"/>
              </a:cxn>
              <a:cxn ang="0">
                <a:pos x="0" y="10"/>
              </a:cxn>
              <a:cxn ang="0">
                <a:pos x="0" y="14"/>
              </a:cxn>
              <a:cxn ang="0">
                <a:pos x="2" y="16"/>
              </a:cxn>
            </a:cxnLst>
            <a:rect l="0" t="0" r="r" b="b"/>
            <a:pathLst>
              <a:path w="17" h="17">
                <a:moveTo>
                  <a:pt x="16" y="0"/>
                </a:moveTo>
                <a:lnTo>
                  <a:pt x="13" y="2"/>
                </a:lnTo>
                <a:lnTo>
                  <a:pt x="9" y="2"/>
                </a:lnTo>
                <a:lnTo>
                  <a:pt x="6" y="4"/>
                </a:lnTo>
                <a:lnTo>
                  <a:pt x="2" y="6"/>
                </a:lnTo>
                <a:lnTo>
                  <a:pt x="0" y="8"/>
                </a:lnTo>
                <a:lnTo>
                  <a:pt x="0" y="10"/>
                </a:lnTo>
                <a:lnTo>
                  <a:pt x="0" y="14"/>
                </a:lnTo>
                <a:lnTo>
                  <a:pt x="2"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28" name="Line 1416"/>
          <p:cNvSpPr>
            <a:spLocks noChangeShapeType="1"/>
          </p:cNvSpPr>
          <p:nvPr/>
        </p:nvSpPr>
        <p:spPr bwMode="ltGray">
          <a:xfrm flipH="1" flipV="1">
            <a:off x="2120900" y="2983791"/>
            <a:ext cx="1588"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29" name="Line 1417"/>
          <p:cNvSpPr>
            <a:spLocks noChangeShapeType="1"/>
          </p:cNvSpPr>
          <p:nvPr/>
        </p:nvSpPr>
        <p:spPr bwMode="ltGray">
          <a:xfrm>
            <a:off x="2109788" y="2998079"/>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30" name="Freeform 1418"/>
          <p:cNvSpPr>
            <a:spLocks/>
          </p:cNvSpPr>
          <p:nvPr/>
        </p:nvSpPr>
        <p:spPr bwMode="ltGray">
          <a:xfrm>
            <a:off x="2111375" y="2994904"/>
            <a:ext cx="26988" cy="28575"/>
          </a:xfrm>
          <a:custGeom>
            <a:avLst/>
            <a:gdLst/>
            <a:ahLst/>
            <a:cxnLst>
              <a:cxn ang="0">
                <a:pos x="0" y="16"/>
              </a:cxn>
              <a:cxn ang="0">
                <a:pos x="1" y="8"/>
              </a:cxn>
              <a:cxn ang="0">
                <a:pos x="4" y="8"/>
              </a:cxn>
              <a:cxn ang="0">
                <a:pos x="5" y="8"/>
              </a:cxn>
              <a:cxn ang="0">
                <a:pos x="9" y="8"/>
              </a:cxn>
              <a:cxn ang="0">
                <a:pos x="10" y="8"/>
              </a:cxn>
              <a:cxn ang="0">
                <a:pos x="12" y="8"/>
              </a:cxn>
              <a:cxn ang="0">
                <a:pos x="14" y="8"/>
              </a:cxn>
              <a:cxn ang="0">
                <a:pos x="16" y="0"/>
              </a:cxn>
            </a:cxnLst>
            <a:rect l="0" t="0" r="r" b="b"/>
            <a:pathLst>
              <a:path w="17" h="17">
                <a:moveTo>
                  <a:pt x="0" y="16"/>
                </a:moveTo>
                <a:lnTo>
                  <a:pt x="1" y="8"/>
                </a:lnTo>
                <a:lnTo>
                  <a:pt x="4" y="8"/>
                </a:lnTo>
                <a:lnTo>
                  <a:pt x="5" y="8"/>
                </a:lnTo>
                <a:lnTo>
                  <a:pt x="9" y="8"/>
                </a:lnTo>
                <a:lnTo>
                  <a:pt x="10" y="8"/>
                </a:lnTo>
                <a:lnTo>
                  <a:pt x="12" y="8"/>
                </a:lnTo>
                <a:lnTo>
                  <a:pt x="14" y="8"/>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31" name="Line 1419"/>
          <p:cNvSpPr>
            <a:spLocks noChangeShapeType="1"/>
          </p:cNvSpPr>
          <p:nvPr/>
        </p:nvSpPr>
        <p:spPr bwMode="ltGray">
          <a:xfrm>
            <a:off x="2112963" y="299649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32" name="Line 1420"/>
          <p:cNvSpPr>
            <a:spLocks noChangeShapeType="1"/>
          </p:cNvSpPr>
          <p:nvPr/>
        </p:nvSpPr>
        <p:spPr bwMode="ltGray">
          <a:xfrm flipH="1" flipV="1">
            <a:off x="2132013" y="299490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33" name="Freeform 1421"/>
          <p:cNvSpPr>
            <a:spLocks/>
          </p:cNvSpPr>
          <p:nvPr/>
        </p:nvSpPr>
        <p:spPr bwMode="ltGray">
          <a:xfrm>
            <a:off x="2132013" y="2993316"/>
            <a:ext cx="26987" cy="28575"/>
          </a:xfrm>
          <a:custGeom>
            <a:avLst/>
            <a:gdLst/>
            <a:ahLst/>
            <a:cxnLst>
              <a:cxn ang="0">
                <a:pos x="0" y="16"/>
              </a:cxn>
              <a:cxn ang="0">
                <a:pos x="10" y="16"/>
              </a:cxn>
              <a:cxn ang="0">
                <a:pos x="10" y="0"/>
              </a:cxn>
              <a:cxn ang="0">
                <a:pos x="16" y="0"/>
              </a:cxn>
            </a:cxnLst>
            <a:rect l="0" t="0" r="r" b="b"/>
            <a:pathLst>
              <a:path w="17" h="17">
                <a:moveTo>
                  <a:pt x="0" y="16"/>
                </a:moveTo>
                <a:lnTo>
                  <a:pt x="10" y="16"/>
                </a:lnTo>
                <a:lnTo>
                  <a:pt x="1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34" name="Line 1422"/>
          <p:cNvSpPr>
            <a:spLocks noChangeShapeType="1"/>
          </p:cNvSpPr>
          <p:nvPr/>
        </p:nvSpPr>
        <p:spPr bwMode="ltGray">
          <a:xfrm>
            <a:off x="2132013" y="29949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35" name="Line 1423"/>
          <p:cNvSpPr>
            <a:spLocks noChangeShapeType="1"/>
          </p:cNvSpPr>
          <p:nvPr/>
        </p:nvSpPr>
        <p:spPr bwMode="ltGray">
          <a:xfrm flipH="1" flipV="1">
            <a:off x="2136775" y="2993316"/>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36" name="Freeform 1424"/>
          <p:cNvSpPr>
            <a:spLocks/>
          </p:cNvSpPr>
          <p:nvPr/>
        </p:nvSpPr>
        <p:spPr bwMode="ltGray">
          <a:xfrm>
            <a:off x="2136775" y="2990141"/>
            <a:ext cx="26988" cy="28575"/>
          </a:xfrm>
          <a:custGeom>
            <a:avLst/>
            <a:gdLst/>
            <a:ahLst/>
            <a:cxnLst>
              <a:cxn ang="0">
                <a:pos x="0" y="16"/>
              </a:cxn>
              <a:cxn ang="0">
                <a:pos x="0" y="8"/>
              </a:cxn>
              <a:cxn ang="0">
                <a:pos x="0" y="8"/>
              </a:cxn>
              <a:cxn ang="0">
                <a:pos x="10" y="8"/>
              </a:cxn>
              <a:cxn ang="0">
                <a:pos x="10" y="0"/>
              </a:cxn>
              <a:cxn ang="0">
                <a:pos x="16" y="0"/>
              </a:cxn>
            </a:cxnLst>
            <a:rect l="0" t="0" r="r" b="b"/>
            <a:pathLst>
              <a:path w="17" h="17">
                <a:moveTo>
                  <a:pt x="0" y="16"/>
                </a:moveTo>
                <a:lnTo>
                  <a:pt x="0" y="8"/>
                </a:lnTo>
                <a:lnTo>
                  <a:pt x="0" y="8"/>
                </a:lnTo>
                <a:lnTo>
                  <a:pt x="10" y="8"/>
                </a:lnTo>
                <a:lnTo>
                  <a:pt x="1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37" name="Line 1425"/>
          <p:cNvSpPr>
            <a:spLocks noChangeShapeType="1"/>
          </p:cNvSpPr>
          <p:nvPr/>
        </p:nvSpPr>
        <p:spPr bwMode="ltGray">
          <a:xfrm>
            <a:off x="2135188" y="299490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38" name="Line 1426"/>
          <p:cNvSpPr>
            <a:spLocks noChangeShapeType="1"/>
          </p:cNvSpPr>
          <p:nvPr/>
        </p:nvSpPr>
        <p:spPr bwMode="ltGray">
          <a:xfrm>
            <a:off x="2139950" y="2991729"/>
            <a:ext cx="2381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39" name="Freeform 1427"/>
          <p:cNvSpPr>
            <a:spLocks/>
          </p:cNvSpPr>
          <p:nvPr/>
        </p:nvSpPr>
        <p:spPr bwMode="ltGray">
          <a:xfrm>
            <a:off x="2139950" y="2980616"/>
            <a:ext cx="26988" cy="28575"/>
          </a:xfrm>
          <a:custGeom>
            <a:avLst/>
            <a:gdLst/>
            <a:ahLst/>
            <a:cxnLst>
              <a:cxn ang="0">
                <a:pos x="0" y="16"/>
              </a:cxn>
              <a:cxn ang="0">
                <a:pos x="1" y="13"/>
              </a:cxn>
              <a:cxn ang="0">
                <a:pos x="4" y="13"/>
              </a:cxn>
              <a:cxn ang="0">
                <a:pos x="6" y="10"/>
              </a:cxn>
              <a:cxn ang="0">
                <a:pos x="9" y="8"/>
              </a:cxn>
              <a:cxn ang="0">
                <a:pos x="10" y="8"/>
              </a:cxn>
              <a:cxn ang="0">
                <a:pos x="12" y="8"/>
              </a:cxn>
              <a:cxn ang="0">
                <a:pos x="14" y="2"/>
              </a:cxn>
              <a:cxn ang="0">
                <a:pos x="16" y="0"/>
              </a:cxn>
            </a:cxnLst>
            <a:rect l="0" t="0" r="r" b="b"/>
            <a:pathLst>
              <a:path w="17" h="17">
                <a:moveTo>
                  <a:pt x="0" y="16"/>
                </a:moveTo>
                <a:lnTo>
                  <a:pt x="1" y="13"/>
                </a:lnTo>
                <a:lnTo>
                  <a:pt x="4" y="13"/>
                </a:lnTo>
                <a:lnTo>
                  <a:pt x="6" y="10"/>
                </a:lnTo>
                <a:lnTo>
                  <a:pt x="9" y="8"/>
                </a:lnTo>
                <a:lnTo>
                  <a:pt x="10" y="8"/>
                </a:lnTo>
                <a:lnTo>
                  <a:pt x="12" y="8"/>
                </a:lnTo>
                <a:lnTo>
                  <a:pt x="14" y="2"/>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40" name="Line 1428"/>
          <p:cNvSpPr>
            <a:spLocks noChangeShapeType="1"/>
          </p:cNvSpPr>
          <p:nvPr/>
        </p:nvSpPr>
        <p:spPr bwMode="ltGray">
          <a:xfrm>
            <a:off x="2139950" y="2991729"/>
            <a:ext cx="2381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41" name="Line 1429"/>
          <p:cNvSpPr>
            <a:spLocks noChangeShapeType="1"/>
          </p:cNvSpPr>
          <p:nvPr/>
        </p:nvSpPr>
        <p:spPr bwMode="ltGray">
          <a:xfrm flipH="1">
            <a:off x="2157413" y="2982204"/>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42" name="Freeform 1430"/>
          <p:cNvSpPr>
            <a:spLocks/>
          </p:cNvSpPr>
          <p:nvPr/>
        </p:nvSpPr>
        <p:spPr bwMode="ltGray">
          <a:xfrm>
            <a:off x="2159000" y="2959979"/>
            <a:ext cx="26988" cy="28575"/>
          </a:xfrm>
          <a:custGeom>
            <a:avLst/>
            <a:gdLst/>
            <a:ahLst/>
            <a:cxnLst>
              <a:cxn ang="0">
                <a:pos x="0" y="16"/>
              </a:cxn>
              <a:cxn ang="0">
                <a:pos x="2" y="13"/>
              </a:cxn>
              <a:cxn ang="0">
                <a:pos x="2" y="11"/>
              </a:cxn>
              <a:cxn ang="0">
                <a:pos x="6" y="9"/>
              </a:cxn>
              <a:cxn ang="0">
                <a:pos x="8" y="8"/>
              </a:cxn>
              <a:cxn ang="0">
                <a:pos x="8" y="6"/>
              </a:cxn>
              <a:cxn ang="0">
                <a:pos x="10" y="4"/>
              </a:cxn>
              <a:cxn ang="0">
                <a:pos x="14" y="2"/>
              </a:cxn>
              <a:cxn ang="0">
                <a:pos x="16" y="0"/>
              </a:cxn>
            </a:cxnLst>
            <a:rect l="0" t="0" r="r" b="b"/>
            <a:pathLst>
              <a:path w="17" h="17">
                <a:moveTo>
                  <a:pt x="0" y="16"/>
                </a:moveTo>
                <a:lnTo>
                  <a:pt x="2" y="13"/>
                </a:lnTo>
                <a:lnTo>
                  <a:pt x="2" y="11"/>
                </a:lnTo>
                <a:lnTo>
                  <a:pt x="6" y="9"/>
                </a:lnTo>
                <a:lnTo>
                  <a:pt x="8" y="8"/>
                </a:lnTo>
                <a:lnTo>
                  <a:pt x="8" y="6"/>
                </a:lnTo>
                <a:lnTo>
                  <a:pt x="10" y="4"/>
                </a:lnTo>
                <a:lnTo>
                  <a:pt x="14" y="2"/>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43" name="Line 1431"/>
          <p:cNvSpPr>
            <a:spLocks noChangeShapeType="1"/>
          </p:cNvSpPr>
          <p:nvPr/>
        </p:nvSpPr>
        <p:spPr bwMode="ltGray">
          <a:xfrm>
            <a:off x="2157413" y="2982204"/>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44" name="Line 1432"/>
          <p:cNvSpPr>
            <a:spLocks noChangeShapeType="1"/>
          </p:cNvSpPr>
          <p:nvPr/>
        </p:nvSpPr>
        <p:spPr bwMode="ltGray">
          <a:xfrm flipH="1">
            <a:off x="2166938" y="2961566"/>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45" name="Freeform 1433"/>
          <p:cNvSpPr>
            <a:spLocks/>
          </p:cNvSpPr>
          <p:nvPr/>
        </p:nvSpPr>
        <p:spPr bwMode="ltGray">
          <a:xfrm>
            <a:off x="2168525" y="2961566"/>
            <a:ext cx="26988" cy="1588"/>
          </a:xfrm>
          <a:custGeom>
            <a:avLst/>
            <a:gdLst/>
            <a:ahLst/>
            <a:cxnLst>
              <a:cxn ang="0">
                <a:pos x="0" y="0"/>
              </a:cxn>
              <a:cxn ang="0">
                <a:pos x="0" y="0"/>
              </a:cxn>
              <a:cxn ang="0">
                <a:pos x="16" y="0"/>
              </a:cxn>
            </a:cxnLst>
            <a:rect l="0" t="0" r="r" b="b"/>
            <a:pathLst>
              <a:path w="17" h="1">
                <a:moveTo>
                  <a:pt x="0" y="0"/>
                </a:moveTo>
                <a:lnTo>
                  <a:pt x="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46" name="Line 1434"/>
          <p:cNvSpPr>
            <a:spLocks noChangeShapeType="1"/>
          </p:cNvSpPr>
          <p:nvPr/>
        </p:nvSpPr>
        <p:spPr bwMode="ltGray">
          <a:xfrm>
            <a:off x="2166938" y="29615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47" name="Line 1435"/>
          <p:cNvSpPr>
            <a:spLocks noChangeShapeType="1"/>
          </p:cNvSpPr>
          <p:nvPr/>
        </p:nvSpPr>
        <p:spPr bwMode="ltGray">
          <a:xfrm flipH="1" flipV="1">
            <a:off x="2171700" y="2959979"/>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48" name="Freeform 1436"/>
          <p:cNvSpPr>
            <a:spLocks/>
          </p:cNvSpPr>
          <p:nvPr/>
        </p:nvSpPr>
        <p:spPr bwMode="ltGray">
          <a:xfrm>
            <a:off x="2170113" y="2944104"/>
            <a:ext cx="26987" cy="28575"/>
          </a:xfrm>
          <a:custGeom>
            <a:avLst/>
            <a:gdLst/>
            <a:ahLst/>
            <a:cxnLst>
              <a:cxn ang="0">
                <a:pos x="0" y="16"/>
              </a:cxn>
              <a:cxn ang="0">
                <a:pos x="2" y="12"/>
              </a:cxn>
              <a:cxn ang="0">
                <a:pos x="6" y="12"/>
              </a:cxn>
              <a:cxn ang="0">
                <a:pos x="8" y="9"/>
              </a:cxn>
              <a:cxn ang="0">
                <a:pos x="10" y="8"/>
              </a:cxn>
              <a:cxn ang="0">
                <a:pos x="14" y="6"/>
              </a:cxn>
              <a:cxn ang="0">
                <a:pos x="14" y="3"/>
              </a:cxn>
              <a:cxn ang="0">
                <a:pos x="16" y="3"/>
              </a:cxn>
              <a:cxn ang="0">
                <a:pos x="16" y="0"/>
              </a:cxn>
            </a:cxnLst>
            <a:rect l="0" t="0" r="r" b="b"/>
            <a:pathLst>
              <a:path w="17" h="17">
                <a:moveTo>
                  <a:pt x="0" y="16"/>
                </a:moveTo>
                <a:lnTo>
                  <a:pt x="2" y="12"/>
                </a:lnTo>
                <a:lnTo>
                  <a:pt x="6" y="12"/>
                </a:lnTo>
                <a:lnTo>
                  <a:pt x="8" y="9"/>
                </a:lnTo>
                <a:lnTo>
                  <a:pt x="10" y="8"/>
                </a:lnTo>
                <a:lnTo>
                  <a:pt x="14" y="6"/>
                </a:lnTo>
                <a:lnTo>
                  <a:pt x="14" y="3"/>
                </a:lnTo>
                <a:lnTo>
                  <a:pt x="16" y="3"/>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49" name="Line 1437"/>
          <p:cNvSpPr>
            <a:spLocks noChangeShapeType="1"/>
          </p:cNvSpPr>
          <p:nvPr/>
        </p:nvSpPr>
        <p:spPr bwMode="ltGray">
          <a:xfrm>
            <a:off x="2171700" y="2959979"/>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50" name="Line 1438"/>
          <p:cNvSpPr>
            <a:spLocks noChangeShapeType="1"/>
          </p:cNvSpPr>
          <p:nvPr/>
        </p:nvSpPr>
        <p:spPr bwMode="ltGray">
          <a:xfrm flipH="1">
            <a:off x="2182813" y="2945691"/>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51" name="Freeform 1439"/>
          <p:cNvSpPr>
            <a:spLocks/>
          </p:cNvSpPr>
          <p:nvPr/>
        </p:nvSpPr>
        <p:spPr bwMode="ltGray">
          <a:xfrm>
            <a:off x="2181225" y="2939341"/>
            <a:ext cx="26988" cy="28575"/>
          </a:xfrm>
          <a:custGeom>
            <a:avLst/>
            <a:gdLst/>
            <a:ahLst/>
            <a:cxnLst>
              <a:cxn ang="0">
                <a:pos x="16" y="16"/>
              </a:cxn>
              <a:cxn ang="0">
                <a:pos x="0" y="16"/>
              </a:cxn>
              <a:cxn ang="0">
                <a:pos x="0" y="12"/>
              </a:cxn>
              <a:cxn ang="0">
                <a:pos x="0" y="8"/>
              </a:cxn>
              <a:cxn ang="0">
                <a:pos x="0" y="8"/>
              </a:cxn>
              <a:cxn ang="0">
                <a:pos x="0" y="4"/>
              </a:cxn>
              <a:cxn ang="0">
                <a:pos x="16" y="4"/>
              </a:cxn>
              <a:cxn ang="0">
                <a:pos x="16" y="0"/>
              </a:cxn>
            </a:cxnLst>
            <a:rect l="0" t="0" r="r" b="b"/>
            <a:pathLst>
              <a:path w="17" h="17">
                <a:moveTo>
                  <a:pt x="16" y="16"/>
                </a:moveTo>
                <a:lnTo>
                  <a:pt x="0" y="16"/>
                </a:lnTo>
                <a:lnTo>
                  <a:pt x="0" y="12"/>
                </a:lnTo>
                <a:lnTo>
                  <a:pt x="0" y="8"/>
                </a:lnTo>
                <a:lnTo>
                  <a:pt x="0" y="8"/>
                </a:lnTo>
                <a:lnTo>
                  <a:pt x="0" y="4"/>
                </a:lnTo>
                <a:lnTo>
                  <a:pt x="16" y="4"/>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52" name="Line 1440"/>
          <p:cNvSpPr>
            <a:spLocks noChangeShapeType="1"/>
          </p:cNvSpPr>
          <p:nvPr/>
        </p:nvSpPr>
        <p:spPr bwMode="ltGray">
          <a:xfrm flipV="1">
            <a:off x="2182813" y="2944104"/>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53" name="Line 1441"/>
          <p:cNvSpPr>
            <a:spLocks noChangeShapeType="1"/>
          </p:cNvSpPr>
          <p:nvPr/>
        </p:nvSpPr>
        <p:spPr bwMode="ltGray">
          <a:xfrm flipH="1" flipV="1">
            <a:off x="2182813" y="293775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54" name="Freeform 1442"/>
          <p:cNvSpPr>
            <a:spLocks/>
          </p:cNvSpPr>
          <p:nvPr/>
        </p:nvSpPr>
        <p:spPr bwMode="ltGray">
          <a:xfrm>
            <a:off x="2182813" y="2932991"/>
            <a:ext cx="26987" cy="28575"/>
          </a:xfrm>
          <a:custGeom>
            <a:avLst/>
            <a:gdLst/>
            <a:ahLst/>
            <a:cxnLst>
              <a:cxn ang="0">
                <a:pos x="0" y="16"/>
              </a:cxn>
              <a:cxn ang="0">
                <a:pos x="0" y="12"/>
              </a:cxn>
              <a:cxn ang="0">
                <a:pos x="2" y="8"/>
              </a:cxn>
              <a:cxn ang="0">
                <a:pos x="6" y="8"/>
              </a:cxn>
              <a:cxn ang="0">
                <a:pos x="6" y="8"/>
              </a:cxn>
              <a:cxn ang="0">
                <a:pos x="8" y="4"/>
              </a:cxn>
              <a:cxn ang="0">
                <a:pos x="10" y="4"/>
              </a:cxn>
              <a:cxn ang="0">
                <a:pos x="14" y="0"/>
              </a:cxn>
              <a:cxn ang="0">
                <a:pos x="16" y="0"/>
              </a:cxn>
            </a:cxnLst>
            <a:rect l="0" t="0" r="r" b="b"/>
            <a:pathLst>
              <a:path w="17" h="17">
                <a:moveTo>
                  <a:pt x="0" y="16"/>
                </a:moveTo>
                <a:lnTo>
                  <a:pt x="0" y="12"/>
                </a:lnTo>
                <a:lnTo>
                  <a:pt x="2" y="8"/>
                </a:lnTo>
                <a:lnTo>
                  <a:pt x="6" y="8"/>
                </a:lnTo>
                <a:lnTo>
                  <a:pt x="6" y="8"/>
                </a:lnTo>
                <a:lnTo>
                  <a:pt x="8" y="4"/>
                </a:lnTo>
                <a:lnTo>
                  <a:pt x="10" y="4"/>
                </a:lnTo>
                <a:lnTo>
                  <a:pt x="14"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55" name="Line 1443"/>
          <p:cNvSpPr>
            <a:spLocks noChangeShapeType="1"/>
          </p:cNvSpPr>
          <p:nvPr/>
        </p:nvSpPr>
        <p:spPr bwMode="ltGray">
          <a:xfrm>
            <a:off x="2182813" y="293775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56" name="Line 1444"/>
          <p:cNvSpPr>
            <a:spLocks noChangeShapeType="1"/>
          </p:cNvSpPr>
          <p:nvPr/>
        </p:nvSpPr>
        <p:spPr bwMode="ltGray">
          <a:xfrm>
            <a:off x="2195513" y="2934579"/>
            <a:ext cx="2540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57" name="Freeform 1445"/>
          <p:cNvSpPr>
            <a:spLocks/>
          </p:cNvSpPr>
          <p:nvPr/>
        </p:nvSpPr>
        <p:spPr bwMode="ltGray">
          <a:xfrm>
            <a:off x="2193925" y="2925054"/>
            <a:ext cx="26988" cy="28575"/>
          </a:xfrm>
          <a:custGeom>
            <a:avLst/>
            <a:gdLst/>
            <a:ahLst/>
            <a:cxnLst>
              <a:cxn ang="0">
                <a:pos x="8" y="16"/>
              </a:cxn>
              <a:cxn ang="0">
                <a:pos x="8" y="12"/>
              </a:cxn>
              <a:cxn ang="0">
                <a:pos x="0" y="12"/>
              </a:cxn>
              <a:cxn ang="0">
                <a:pos x="0" y="12"/>
              </a:cxn>
              <a:cxn ang="0">
                <a:pos x="8" y="8"/>
              </a:cxn>
              <a:cxn ang="0">
                <a:pos x="8" y="4"/>
              </a:cxn>
              <a:cxn ang="0">
                <a:pos x="8" y="4"/>
              </a:cxn>
              <a:cxn ang="0">
                <a:pos x="16" y="0"/>
              </a:cxn>
            </a:cxnLst>
            <a:rect l="0" t="0" r="r" b="b"/>
            <a:pathLst>
              <a:path w="17" h="17">
                <a:moveTo>
                  <a:pt x="8" y="16"/>
                </a:moveTo>
                <a:lnTo>
                  <a:pt x="8" y="12"/>
                </a:lnTo>
                <a:lnTo>
                  <a:pt x="0" y="12"/>
                </a:lnTo>
                <a:lnTo>
                  <a:pt x="0" y="12"/>
                </a:lnTo>
                <a:lnTo>
                  <a:pt x="8" y="8"/>
                </a:lnTo>
                <a:lnTo>
                  <a:pt x="8" y="4"/>
                </a:lnTo>
                <a:lnTo>
                  <a:pt x="8" y="4"/>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58" name="Line 1446"/>
          <p:cNvSpPr>
            <a:spLocks noChangeShapeType="1"/>
          </p:cNvSpPr>
          <p:nvPr/>
        </p:nvSpPr>
        <p:spPr bwMode="ltGray">
          <a:xfrm>
            <a:off x="2195513" y="2934579"/>
            <a:ext cx="2540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59" name="Line 1447"/>
          <p:cNvSpPr>
            <a:spLocks noChangeShapeType="1"/>
          </p:cNvSpPr>
          <p:nvPr/>
        </p:nvSpPr>
        <p:spPr bwMode="ltGray">
          <a:xfrm flipH="1" flipV="1">
            <a:off x="2195513" y="292664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60" name="Freeform 1448"/>
          <p:cNvSpPr>
            <a:spLocks/>
          </p:cNvSpPr>
          <p:nvPr/>
        </p:nvSpPr>
        <p:spPr bwMode="ltGray">
          <a:xfrm>
            <a:off x="2197100" y="2913941"/>
            <a:ext cx="26988" cy="28575"/>
          </a:xfrm>
          <a:custGeom>
            <a:avLst/>
            <a:gdLst/>
            <a:ahLst/>
            <a:cxnLst>
              <a:cxn ang="0">
                <a:pos x="0" y="16"/>
              </a:cxn>
              <a:cxn ang="0">
                <a:pos x="1" y="12"/>
              </a:cxn>
              <a:cxn ang="0">
                <a:pos x="3" y="12"/>
              </a:cxn>
              <a:cxn ang="0">
                <a:pos x="4" y="8"/>
              </a:cxn>
              <a:cxn ang="0">
                <a:pos x="5" y="4"/>
              </a:cxn>
              <a:cxn ang="0">
                <a:pos x="7" y="4"/>
              </a:cxn>
              <a:cxn ang="0">
                <a:pos x="10" y="0"/>
              </a:cxn>
              <a:cxn ang="0">
                <a:pos x="11" y="0"/>
              </a:cxn>
              <a:cxn ang="0">
                <a:pos x="16" y="0"/>
              </a:cxn>
            </a:cxnLst>
            <a:rect l="0" t="0" r="r" b="b"/>
            <a:pathLst>
              <a:path w="17" h="17">
                <a:moveTo>
                  <a:pt x="0" y="16"/>
                </a:moveTo>
                <a:lnTo>
                  <a:pt x="1" y="12"/>
                </a:lnTo>
                <a:lnTo>
                  <a:pt x="3" y="12"/>
                </a:lnTo>
                <a:lnTo>
                  <a:pt x="4" y="8"/>
                </a:lnTo>
                <a:lnTo>
                  <a:pt x="5" y="4"/>
                </a:lnTo>
                <a:lnTo>
                  <a:pt x="7" y="4"/>
                </a:lnTo>
                <a:lnTo>
                  <a:pt x="10" y="0"/>
                </a:lnTo>
                <a:lnTo>
                  <a:pt x="11"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61" name="Line 1449"/>
          <p:cNvSpPr>
            <a:spLocks noChangeShapeType="1"/>
          </p:cNvSpPr>
          <p:nvPr/>
        </p:nvSpPr>
        <p:spPr bwMode="ltGray">
          <a:xfrm>
            <a:off x="2195513" y="2926641"/>
            <a:ext cx="4762"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62" name="Line 1450"/>
          <p:cNvSpPr>
            <a:spLocks noChangeShapeType="1"/>
          </p:cNvSpPr>
          <p:nvPr/>
        </p:nvSpPr>
        <p:spPr bwMode="ltGray">
          <a:xfrm flipV="1">
            <a:off x="2219325" y="291394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63" name="Freeform 1451"/>
          <p:cNvSpPr>
            <a:spLocks/>
          </p:cNvSpPr>
          <p:nvPr/>
        </p:nvSpPr>
        <p:spPr bwMode="ltGray">
          <a:xfrm>
            <a:off x="2217738" y="2913941"/>
            <a:ext cx="26987" cy="28575"/>
          </a:xfrm>
          <a:custGeom>
            <a:avLst/>
            <a:gdLst/>
            <a:ahLst/>
            <a:cxnLst>
              <a:cxn ang="0">
                <a:pos x="0" y="0"/>
              </a:cxn>
              <a:cxn ang="0">
                <a:pos x="1" y="0"/>
              </a:cxn>
              <a:cxn ang="0">
                <a:pos x="3" y="8"/>
              </a:cxn>
              <a:cxn ang="0">
                <a:pos x="4" y="8"/>
              </a:cxn>
              <a:cxn ang="0">
                <a:pos x="8" y="16"/>
              </a:cxn>
              <a:cxn ang="0">
                <a:pos x="9" y="16"/>
              </a:cxn>
              <a:cxn ang="0">
                <a:pos x="11" y="16"/>
              </a:cxn>
              <a:cxn ang="0">
                <a:pos x="14" y="16"/>
              </a:cxn>
              <a:cxn ang="0">
                <a:pos x="16" y="16"/>
              </a:cxn>
            </a:cxnLst>
            <a:rect l="0" t="0" r="r" b="b"/>
            <a:pathLst>
              <a:path w="17" h="17">
                <a:moveTo>
                  <a:pt x="0" y="0"/>
                </a:moveTo>
                <a:lnTo>
                  <a:pt x="1" y="0"/>
                </a:lnTo>
                <a:lnTo>
                  <a:pt x="3" y="8"/>
                </a:lnTo>
                <a:lnTo>
                  <a:pt x="4" y="8"/>
                </a:lnTo>
                <a:lnTo>
                  <a:pt x="8" y="16"/>
                </a:lnTo>
                <a:lnTo>
                  <a:pt x="9" y="16"/>
                </a:lnTo>
                <a:lnTo>
                  <a:pt x="11" y="16"/>
                </a:lnTo>
                <a:lnTo>
                  <a:pt x="14"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64" name="Line 1452"/>
          <p:cNvSpPr>
            <a:spLocks noChangeShapeType="1"/>
          </p:cNvSpPr>
          <p:nvPr/>
        </p:nvSpPr>
        <p:spPr bwMode="ltGray">
          <a:xfrm>
            <a:off x="2219325" y="291394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65" name="Line 1453"/>
          <p:cNvSpPr>
            <a:spLocks noChangeShapeType="1"/>
          </p:cNvSpPr>
          <p:nvPr/>
        </p:nvSpPr>
        <p:spPr bwMode="ltGray">
          <a:xfrm flipV="1">
            <a:off x="2238375" y="29171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66" name="Freeform 1454"/>
          <p:cNvSpPr>
            <a:spLocks/>
          </p:cNvSpPr>
          <p:nvPr/>
        </p:nvSpPr>
        <p:spPr bwMode="ltGray">
          <a:xfrm>
            <a:off x="2236788" y="2917116"/>
            <a:ext cx="26987" cy="28575"/>
          </a:xfrm>
          <a:custGeom>
            <a:avLst/>
            <a:gdLst/>
            <a:ahLst/>
            <a:cxnLst>
              <a:cxn ang="0">
                <a:pos x="0" y="0"/>
              </a:cxn>
              <a:cxn ang="0">
                <a:pos x="0" y="0"/>
              </a:cxn>
              <a:cxn ang="0">
                <a:pos x="10" y="0"/>
              </a:cxn>
              <a:cxn ang="0">
                <a:pos x="10" y="16"/>
              </a:cxn>
              <a:cxn ang="0">
                <a:pos x="16" y="16"/>
              </a:cxn>
            </a:cxnLst>
            <a:rect l="0" t="0" r="r" b="b"/>
            <a:pathLst>
              <a:path w="17" h="17">
                <a:moveTo>
                  <a:pt x="0" y="0"/>
                </a:moveTo>
                <a:lnTo>
                  <a:pt x="0" y="0"/>
                </a:lnTo>
                <a:lnTo>
                  <a:pt x="10" y="0"/>
                </a:lnTo>
                <a:lnTo>
                  <a:pt x="10"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67" name="Line 1455"/>
          <p:cNvSpPr>
            <a:spLocks noChangeShapeType="1"/>
          </p:cNvSpPr>
          <p:nvPr/>
        </p:nvSpPr>
        <p:spPr bwMode="ltGray">
          <a:xfrm flipH="1">
            <a:off x="2236788" y="2918704"/>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68" name="Line 1456"/>
          <p:cNvSpPr>
            <a:spLocks noChangeShapeType="1"/>
          </p:cNvSpPr>
          <p:nvPr/>
        </p:nvSpPr>
        <p:spPr bwMode="ltGray">
          <a:xfrm flipV="1">
            <a:off x="2243138" y="291870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69" name="Freeform 1457"/>
          <p:cNvSpPr>
            <a:spLocks/>
          </p:cNvSpPr>
          <p:nvPr/>
        </p:nvSpPr>
        <p:spPr bwMode="ltGray">
          <a:xfrm>
            <a:off x="2241550" y="2918704"/>
            <a:ext cx="31750" cy="28575"/>
          </a:xfrm>
          <a:custGeom>
            <a:avLst/>
            <a:gdLst/>
            <a:ahLst/>
            <a:cxnLst>
              <a:cxn ang="0">
                <a:pos x="0" y="0"/>
              </a:cxn>
              <a:cxn ang="0">
                <a:pos x="0" y="2"/>
              </a:cxn>
              <a:cxn ang="0">
                <a:pos x="2" y="4"/>
              </a:cxn>
              <a:cxn ang="0">
                <a:pos x="4" y="7"/>
              </a:cxn>
              <a:cxn ang="0">
                <a:pos x="7" y="8"/>
              </a:cxn>
              <a:cxn ang="0">
                <a:pos x="10" y="10"/>
              </a:cxn>
              <a:cxn ang="0">
                <a:pos x="12" y="12"/>
              </a:cxn>
              <a:cxn ang="0">
                <a:pos x="16" y="14"/>
              </a:cxn>
              <a:cxn ang="0">
                <a:pos x="19" y="16"/>
              </a:cxn>
            </a:cxnLst>
            <a:rect l="0" t="0" r="r" b="b"/>
            <a:pathLst>
              <a:path w="20" h="17">
                <a:moveTo>
                  <a:pt x="0" y="0"/>
                </a:moveTo>
                <a:lnTo>
                  <a:pt x="0" y="2"/>
                </a:lnTo>
                <a:lnTo>
                  <a:pt x="2" y="4"/>
                </a:lnTo>
                <a:lnTo>
                  <a:pt x="4" y="7"/>
                </a:lnTo>
                <a:lnTo>
                  <a:pt x="7" y="8"/>
                </a:lnTo>
                <a:lnTo>
                  <a:pt x="10" y="10"/>
                </a:lnTo>
                <a:lnTo>
                  <a:pt x="12" y="12"/>
                </a:lnTo>
                <a:lnTo>
                  <a:pt x="16" y="14"/>
                </a:lnTo>
                <a:lnTo>
                  <a:pt x="19"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70" name="Line 1458"/>
          <p:cNvSpPr>
            <a:spLocks noChangeShapeType="1"/>
          </p:cNvSpPr>
          <p:nvPr/>
        </p:nvSpPr>
        <p:spPr bwMode="ltGray">
          <a:xfrm flipH="1">
            <a:off x="2241550" y="2920291"/>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71" name="Line 1459"/>
          <p:cNvSpPr>
            <a:spLocks noChangeShapeType="1"/>
          </p:cNvSpPr>
          <p:nvPr/>
        </p:nvSpPr>
        <p:spPr bwMode="ltGray">
          <a:xfrm>
            <a:off x="2271713" y="294569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72" name="Freeform 1460"/>
          <p:cNvSpPr>
            <a:spLocks/>
          </p:cNvSpPr>
          <p:nvPr/>
        </p:nvSpPr>
        <p:spPr bwMode="ltGray">
          <a:xfrm>
            <a:off x="2273300" y="2944104"/>
            <a:ext cx="39688" cy="28575"/>
          </a:xfrm>
          <a:custGeom>
            <a:avLst/>
            <a:gdLst/>
            <a:ahLst/>
            <a:cxnLst>
              <a:cxn ang="0">
                <a:pos x="0" y="0"/>
              </a:cxn>
              <a:cxn ang="0">
                <a:pos x="2" y="4"/>
              </a:cxn>
              <a:cxn ang="0">
                <a:pos x="4" y="4"/>
              </a:cxn>
              <a:cxn ang="0">
                <a:pos x="9" y="8"/>
              </a:cxn>
              <a:cxn ang="0">
                <a:pos x="11" y="8"/>
              </a:cxn>
              <a:cxn ang="0">
                <a:pos x="14" y="12"/>
              </a:cxn>
              <a:cxn ang="0">
                <a:pos x="17" y="12"/>
              </a:cxn>
              <a:cxn ang="0">
                <a:pos x="21" y="12"/>
              </a:cxn>
              <a:cxn ang="0">
                <a:pos x="24" y="16"/>
              </a:cxn>
            </a:cxnLst>
            <a:rect l="0" t="0" r="r" b="b"/>
            <a:pathLst>
              <a:path w="25" h="17">
                <a:moveTo>
                  <a:pt x="0" y="0"/>
                </a:moveTo>
                <a:lnTo>
                  <a:pt x="2" y="4"/>
                </a:lnTo>
                <a:lnTo>
                  <a:pt x="4" y="4"/>
                </a:lnTo>
                <a:lnTo>
                  <a:pt x="9" y="8"/>
                </a:lnTo>
                <a:lnTo>
                  <a:pt x="11" y="8"/>
                </a:lnTo>
                <a:lnTo>
                  <a:pt x="14" y="12"/>
                </a:lnTo>
                <a:lnTo>
                  <a:pt x="17" y="12"/>
                </a:lnTo>
                <a:lnTo>
                  <a:pt x="21" y="12"/>
                </a:lnTo>
                <a:lnTo>
                  <a:pt x="24"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73" name="Line 1461"/>
          <p:cNvSpPr>
            <a:spLocks noChangeShapeType="1"/>
          </p:cNvSpPr>
          <p:nvPr/>
        </p:nvSpPr>
        <p:spPr bwMode="ltGray">
          <a:xfrm flipH="1">
            <a:off x="2271713" y="294569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74" name="Line 1462"/>
          <p:cNvSpPr>
            <a:spLocks noChangeShapeType="1"/>
          </p:cNvSpPr>
          <p:nvPr/>
        </p:nvSpPr>
        <p:spPr bwMode="ltGray">
          <a:xfrm flipV="1">
            <a:off x="2311400" y="295045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75" name="Freeform 1463"/>
          <p:cNvSpPr>
            <a:spLocks/>
          </p:cNvSpPr>
          <p:nvPr/>
        </p:nvSpPr>
        <p:spPr bwMode="ltGray">
          <a:xfrm>
            <a:off x="2239963" y="2917116"/>
            <a:ext cx="26987" cy="28575"/>
          </a:xfrm>
          <a:custGeom>
            <a:avLst/>
            <a:gdLst/>
            <a:ahLst/>
            <a:cxnLst>
              <a:cxn ang="0">
                <a:pos x="0" y="0"/>
              </a:cxn>
              <a:cxn ang="0">
                <a:pos x="1" y="16"/>
              </a:cxn>
              <a:cxn ang="0">
                <a:pos x="3" y="16"/>
              </a:cxn>
              <a:cxn ang="0">
                <a:pos x="5" y="16"/>
              </a:cxn>
              <a:cxn ang="0">
                <a:pos x="6" y="16"/>
              </a:cxn>
              <a:cxn ang="0">
                <a:pos x="10" y="16"/>
              </a:cxn>
              <a:cxn ang="0">
                <a:pos x="11" y="16"/>
              </a:cxn>
              <a:cxn ang="0">
                <a:pos x="14" y="16"/>
              </a:cxn>
              <a:cxn ang="0">
                <a:pos x="16" y="16"/>
              </a:cxn>
            </a:cxnLst>
            <a:rect l="0" t="0" r="r" b="b"/>
            <a:pathLst>
              <a:path w="17" h="17">
                <a:moveTo>
                  <a:pt x="0" y="0"/>
                </a:moveTo>
                <a:lnTo>
                  <a:pt x="1" y="16"/>
                </a:lnTo>
                <a:lnTo>
                  <a:pt x="3" y="16"/>
                </a:lnTo>
                <a:lnTo>
                  <a:pt x="5" y="16"/>
                </a:lnTo>
                <a:lnTo>
                  <a:pt x="6" y="16"/>
                </a:lnTo>
                <a:lnTo>
                  <a:pt x="10" y="16"/>
                </a:lnTo>
                <a:lnTo>
                  <a:pt x="11" y="16"/>
                </a:lnTo>
                <a:lnTo>
                  <a:pt x="14"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76" name="Line 1464"/>
          <p:cNvSpPr>
            <a:spLocks noChangeShapeType="1"/>
          </p:cNvSpPr>
          <p:nvPr/>
        </p:nvSpPr>
        <p:spPr bwMode="ltGray">
          <a:xfrm>
            <a:off x="2241550" y="29187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77" name="Line 1465"/>
          <p:cNvSpPr>
            <a:spLocks noChangeShapeType="1"/>
          </p:cNvSpPr>
          <p:nvPr/>
        </p:nvSpPr>
        <p:spPr bwMode="ltGray">
          <a:xfrm flipV="1">
            <a:off x="2260600" y="29187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78" name="Freeform 1466"/>
          <p:cNvSpPr>
            <a:spLocks/>
          </p:cNvSpPr>
          <p:nvPr/>
        </p:nvSpPr>
        <p:spPr bwMode="ltGray">
          <a:xfrm>
            <a:off x="2259013" y="2910766"/>
            <a:ext cx="26987" cy="28575"/>
          </a:xfrm>
          <a:custGeom>
            <a:avLst/>
            <a:gdLst/>
            <a:ahLst/>
            <a:cxnLst>
              <a:cxn ang="0">
                <a:pos x="0" y="16"/>
              </a:cxn>
              <a:cxn ang="0">
                <a:pos x="5" y="16"/>
              </a:cxn>
              <a:cxn ang="0">
                <a:pos x="8" y="12"/>
              </a:cxn>
              <a:cxn ang="0">
                <a:pos x="13" y="12"/>
              </a:cxn>
              <a:cxn ang="0">
                <a:pos x="13" y="9"/>
              </a:cxn>
              <a:cxn ang="0">
                <a:pos x="16" y="9"/>
              </a:cxn>
              <a:cxn ang="0">
                <a:pos x="16" y="3"/>
              </a:cxn>
              <a:cxn ang="0">
                <a:pos x="16" y="0"/>
              </a:cxn>
            </a:cxnLst>
            <a:rect l="0" t="0" r="r" b="b"/>
            <a:pathLst>
              <a:path w="17" h="17">
                <a:moveTo>
                  <a:pt x="0" y="16"/>
                </a:moveTo>
                <a:lnTo>
                  <a:pt x="5" y="16"/>
                </a:lnTo>
                <a:lnTo>
                  <a:pt x="8" y="12"/>
                </a:lnTo>
                <a:lnTo>
                  <a:pt x="13" y="12"/>
                </a:lnTo>
                <a:lnTo>
                  <a:pt x="13" y="9"/>
                </a:lnTo>
                <a:lnTo>
                  <a:pt x="16" y="9"/>
                </a:lnTo>
                <a:lnTo>
                  <a:pt x="16" y="3"/>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79" name="Line 1467"/>
          <p:cNvSpPr>
            <a:spLocks noChangeShapeType="1"/>
          </p:cNvSpPr>
          <p:nvPr/>
        </p:nvSpPr>
        <p:spPr bwMode="ltGray">
          <a:xfrm>
            <a:off x="2260600" y="29187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80" name="Line 1468"/>
          <p:cNvSpPr>
            <a:spLocks noChangeShapeType="1"/>
          </p:cNvSpPr>
          <p:nvPr/>
        </p:nvSpPr>
        <p:spPr bwMode="ltGray">
          <a:xfrm flipH="1">
            <a:off x="2266950" y="291235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81" name="Freeform 1469"/>
          <p:cNvSpPr>
            <a:spLocks/>
          </p:cNvSpPr>
          <p:nvPr/>
        </p:nvSpPr>
        <p:spPr bwMode="ltGray">
          <a:xfrm>
            <a:off x="2268538" y="2909179"/>
            <a:ext cx="26987" cy="28575"/>
          </a:xfrm>
          <a:custGeom>
            <a:avLst/>
            <a:gdLst/>
            <a:ahLst/>
            <a:cxnLst>
              <a:cxn ang="0">
                <a:pos x="0" y="16"/>
              </a:cxn>
              <a:cxn ang="0">
                <a:pos x="0" y="16"/>
              </a:cxn>
              <a:cxn ang="0">
                <a:pos x="8" y="16"/>
              </a:cxn>
              <a:cxn ang="0">
                <a:pos x="16" y="0"/>
              </a:cxn>
            </a:cxnLst>
            <a:rect l="0" t="0" r="r" b="b"/>
            <a:pathLst>
              <a:path w="17" h="17">
                <a:moveTo>
                  <a:pt x="0" y="16"/>
                </a:moveTo>
                <a:lnTo>
                  <a:pt x="0" y="16"/>
                </a:lnTo>
                <a:lnTo>
                  <a:pt x="8" y="16"/>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82" name="Line 1470"/>
          <p:cNvSpPr>
            <a:spLocks noChangeShapeType="1"/>
          </p:cNvSpPr>
          <p:nvPr/>
        </p:nvSpPr>
        <p:spPr bwMode="ltGray">
          <a:xfrm>
            <a:off x="2266950" y="291235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83" name="Line 1471"/>
          <p:cNvSpPr>
            <a:spLocks noChangeShapeType="1"/>
          </p:cNvSpPr>
          <p:nvPr/>
        </p:nvSpPr>
        <p:spPr bwMode="ltGray">
          <a:xfrm flipH="1">
            <a:off x="2271713" y="2910766"/>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84" name="Line 1472"/>
          <p:cNvSpPr>
            <a:spLocks noChangeShapeType="1"/>
          </p:cNvSpPr>
          <p:nvPr/>
        </p:nvSpPr>
        <p:spPr bwMode="ltGray">
          <a:xfrm flipH="1">
            <a:off x="2271713" y="2910766"/>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85" name="Line 1473"/>
          <p:cNvSpPr>
            <a:spLocks noChangeShapeType="1"/>
          </p:cNvSpPr>
          <p:nvPr/>
        </p:nvSpPr>
        <p:spPr bwMode="ltGray">
          <a:xfrm>
            <a:off x="2273300" y="2910766"/>
            <a:ext cx="2222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86" name="Line 1474"/>
          <p:cNvSpPr>
            <a:spLocks noChangeShapeType="1"/>
          </p:cNvSpPr>
          <p:nvPr/>
        </p:nvSpPr>
        <p:spPr bwMode="ltGray">
          <a:xfrm flipH="1">
            <a:off x="2270125" y="29107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87" name="Freeform 1475"/>
          <p:cNvSpPr>
            <a:spLocks/>
          </p:cNvSpPr>
          <p:nvPr/>
        </p:nvSpPr>
        <p:spPr bwMode="ltGray">
          <a:xfrm>
            <a:off x="2270125" y="2898066"/>
            <a:ext cx="26988" cy="28575"/>
          </a:xfrm>
          <a:custGeom>
            <a:avLst/>
            <a:gdLst/>
            <a:ahLst/>
            <a:cxnLst>
              <a:cxn ang="0">
                <a:pos x="0" y="16"/>
              </a:cxn>
              <a:cxn ang="0">
                <a:pos x="0" y="14"/>
              </a:cxn>
              <a:cxn ang="0">
                <a:pos x="2" y="12"/>
              </a:cxn>
              <a:cxn ang="0">
                <a:pos x="6" y="10"/>
              </a:cxn>
              <a:cxn ang="0">
                <a:pos x="9" y="8"/>
              </a:cxn>
              <a:cxn ang="0">
                <a:pos x="13" y="6"/>
              </a:cxn>
              <a:cxn ang="0">
                <a:pos x="13" y="4"/>
              </a:cxn>
              <a:cxn ang="0">
                <a:pos x="16" y="2"/>
              </a:cxn>
              <a:cxn ang="0">
                <a:pos x="16" y="0"/>
              </a:cxn>
            </a:cxnLst>
            <a:rect l="0" t="0" r="r" b="b"/>
            <a:pathLst>
              <a:path w="17" h="17">
                <a:moveTo>
                  <a:pt x="0" y="16"/>
                </a:moveTo>
                <a:lnTo>
                  <a:pt x="0" y="14"/>
                </a:lnTo>
                <a:lnTo>
                  <a:pt x="2" y="12"/>
                </a:lnTo>
                <a:lnTo>
                  <a:pt x="6" y="10"/>
                </a:lnTo>
                <a:lnTo>
                  <a:pt x="9" y="8"/>
                </a:lnTo>
                <a:lnTo>
                  <a:pt x="13" y="6"/>
                </a:lnTo>
                <a:lnTo>
                  <a:pt x="13" y="4"/>
                </a:lnTo>
                <a:lnTo>
                  <a:pt x="16" y="2"/>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88" name="Line 1476"/>
          <p:cNvSpPr>
            <a:spLocks noChangeShapeType="1"/>
          </p:cNvSpPr>
          <p:nvPr/>
        </p:nvSpPr>
        <p:spPr bwMode="ltGray">
          <a:xfrm>
            <a:off x="2270125" y="2909179"/>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89" name="Line 1477"/>
          <p:cNvSpPr>
            <a:spLocks noChangeShapeType="1"/>
          </p:cNvSpPr>
          <p:nvPr/>
        </p:nvSpPr>
        <p:spPr bwMode="ltGray">
          <a:xfrm flipH="1" flipV="1">
            <a:off x="2279650" y="2898066"/>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90" name="Freeform 1478"/>
          <p:cNvSpPr>
            <a:spLocks/>
          </p:cNvSpPr>
          <p:nvPr/>
        </p:nvSpPr>
        <p:spPr bwMode="ltGray">
          <a:xfrm>
            <a:off x="2281238" y="2882191"/>
            <a:ext cx="26987" cy="28575"/>
          </a:xfrm>
          <a:custGeom>
            <a:avLst/>
            <a:gdLst/>
            <a:ahLst/>
            <a:cxnLst>
              <a:cxn ang="0">
                <a:pos x="0" y="16"/>
              </a:cxn>
              <a:cxn ang="0">
                <a:pos x="0" y="14"/>
              </a:cxn>
              <a:cxn ang="0">
                <a:pos x="16" y="12"/>
              </a:cxn>
              <a:cxn ang="0">
                <a:pos x="16" y="11"/>
              </a:cxn>
              <a:cxn ang="0">
                <a:pos x="16" y="8"/>
              </a:cxn>
              <a:cxn ang="0">
                <a:pos x="16" y="6"/>
              </a:cxn>
              <a:cxn ang="0">
                <a:pos x="16" y="3"/>
              </a:cxn>
              <a:cxn ang="0">
                <a:pos x="16" y="3"/>
              </a:cxn>
              <a:cxn ang="0">
                <a:pos x="16" y="0"/>
              </a:cxn>
            </a:cxnLst>
            <a:rect l="0" t="0" r="r" b="b"/>
            <a:pathLst>
              <a:path w="17" h="17">
                <a:moveTo>
                  <a:pt x="0" y="16"/>
                </a:moveTo>
                <a:lnTo>
                  <a:pt x="0" y="14"/>
                </a:lnTo>
                <a:lnTo>
                  <a:pt x="16" y="12"/>
                </a:lnTo>
                <a:lnTo>
                  <a:pt x="16" y="11"/>
                </a:lnTo>
                <a:lnTo>
                  <a:pt x="16" y="8"/>
                </a:lnTo>
                <a:lnTo>
                  <a:pt x="16" y="6"/>
                </a:lnTo>
                <a:lnTo>
                  <a:pt x="16" y="3"/>
                </a:lnTo>
                <a:lnTo>
                  <a:pt x="16" y="3"/>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91" name="Line 1479"/>
          <p:cNvSpPr>
            <a:spLocks noChangeShapeType="1"/>
          </p:cNvSpPr>
          <p:nvPr/>
        </p:nvSpPr>
        <p:spPr bwMode="ltGray">
          <a:xfrm>
            <a:off x="2279650" y="289965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92" name="Line 1480"/>
          <p:cNvSpPr>
            <a:spLocks noChangeShapeType="1"/>
          </p:cNvSpPr>
          <p:nvPr/>
        </p:nvSpPr>
        <p:spPr bwMode="ltGray">
          <a:xfrm>
            <a:off x="2282825" y="2883779"/>
            <a:ext cx="2540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93" name="Freeform 1481"/>
          <p:cNvSpPr>
            <a:spLocks/>
          </p:cNvSpPr>
          <p:nvPr/>
        </p:nvSpPr>
        <p:spPr bwMode="ltGray">
          <a:xfrm>
            <a:off x="2281238" y="2877429"/>
            <a:ext cx="26987" cy="28575"/>
          </a:xfrm>
          <a:custGeom>
            <a:avLst/>
            <a:gdLst/>
            <a:ahLst/>
            <a:cxnLst>
              <a:cxn ang="0">
                <a:pos x="0" y="16"/>
              </a:cxn>
              <a:cxn ang="0">
                <a:pos x="0" y="16"/>
              </a:cxn>
              <a:cxn ang="0">
                <a:pos x="3" y="10"/>
              </a:cxn>
              <a:cxn ang="0">
                <a:pos x="9" y="10"/>
              </a:cxn>
              <a:cxn ang="0">
                <a:pos x="12" y="10"/>
              </a:cxn>
              <a:cxn ang="0">
                <a:pos x="12" y="5"/>
              </a:cxn>
              <a:cxn ang="0">
                <a:pos x="16" y="0"/>
              </a:cxn>
            </a:cxnLst>
            <a:rect l="0" t="0" r="r" b="b"/>
            <a:pathLst>
              <a:path w="17" h="17">
                <a:moveTo>
                  <a:pt x="0" y="16"/>
                </a:moveTo>
                <a:lnTo>
                  <a:pt x="0" y="16"/>
                </a:lnTo>
                <a:lnTo>
                  <a:pt x="3" y="10"/>
                </a:lnTo>
                <a:lnTo>
                  <a:pt x="9" y="10"/>
                </a:lnTo>
                <a:lnTo>
                  <a:pt x="12" y="10"/>
                </a:lnTo>
                <a:lnTo>
                  <a:pt x="12" y="5"/>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94" name="Line 1482"/>
          <p:cNvSpPr>
            <a:spLocks noChangeShapeType="1"/>
          </p:cNvSpPr>
          <p:nvPr/>
        </p:nvSpPr>
        <p:spPr bwMode="ltGray">
          <a:xfrm>
            <a:off x="2282825" y="2883779"/>
            <a:ext cx="2540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95" name="Line 1483"/>
          <p:cNvSpPr>
            <a:spLocks noChangeShapeType="1"/>
          </p:cNvSpPr>
          <p:nvPr/>
        </p:nvSpPr>
        <p:spPr bwMode="ltGray">
          <a:xfrm flipH="1">
            <a:off x="2287588" y="2879016"/>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96" name="Freeform 1484"/>
          <p:cNvSpPr>
            <a:spLocks/>
          </p:cNvSpPr>
          <p:nvPr/>
        </p:nvSpPr>
        <p:spPr bwMode="ltGray">
          <a:xfrm>
            <a:off x="2287588" y="2863141"/>
            <a:ext cx="26987" cy="28575"/>
          </a:xfrm>
          <a:custGeom>
            <a:avLst/>
            <a:gdLst/>
            <a:ahLst/>
            <a:cxnLst>
              <a:cxn ang="0">
                <a:pos x="0" y="16"/>
              </a:cxn>
              <a:cxn ang="0">
                <a:pos x="2" y="14"/>
              </a:cxn>
              <a:cxn ang="0">
                <a:pos x="2" y="11"/>
              </a:cxn>
              <a:cxn ang="0">
                <a:pos x="6" y="9"/>
              </a:cxn>
              <a:cxn ang="0">
                <a:pos x="6" y="8"/>
              </a:cxn>
              <a:cxn ang="0">
                <a:pos x="9" y="6"/>
              </a:cxn>
              <a:cxn ang="0">
                <a:pos x="13" y="3"/>
              </a:cxn>
              <a:cxn ang="0">
                <a:pos x="16" y="1"/>
              </a:cxn>
              <a:cxn ang="0">
                <a:pos x="16" y="0"/>
              </a:cxn>
            </a:cxnLst>
            <a:rect l="0" t="0" r="r" b="b"/>
            <a:pathLst>
              <a:path w="17" h="17">
                <a:moveTo>
                  <a:pt x="0" y="16"/>
                </a:moveTo>
                <a:lnTo>
                  <a:pt x="2" y="14"/>
                </a:lnTo>
                <a:lnTo>
                  <a:pt x="2" y="11"/>
                </a:lnTo>
                <a:lnTo>
                  <a:pt x="6" y="9"/>
                </a:lnTo>
                <a:lnTo>
                  <a:pt x="6" y="8"/>
                </a:lnTo>
                <a:lnTo>
                  <a:pt x="9" y="6"/>
                </a:lnTo>
                <a:lnTo>
                  <a:pt x="13" y="3"/>
                </a:lnTo>
                <a:lnTo>
                  <a:pt x="16" y="1"/>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97" name="Line 1485"/>
          <p:cNvSpPr>
            <a:spLocks noChangeShapeType="1"/>
          </p:cNvSpPr>
          <p:nvPr/>
        </p:nvSpPr>
        <p:spPr bwMode="ltGray">
          <a:xfrm>
            <a:off x="2287588" y="2879016"/>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98" name="Line 1486"/>
          <p:cNvSpPr>
            <a:spLocks noChangeShapeType="1"/>
          </p:cNvSpPr>
          <p:nvPr/>
        </p:nvSpPr>
        <p:spPr bwMode="ltGray">
          <a:xfrm flipH="1" flipV="1">
            <a:off x="2300288" y="2863141"/>
            <a:ext cx="1587" cy="158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399" name="Freeform 1487"/>
          <p:cNvSpPr>
            <a:spLocks/>
          </p:cNvSpPr>
          <p:nvPr/>
        </p:nvSpPr>
        <p:spPr bwMode="ltGray">
          <a:xfrm>
            <a:off x="2193925" y="2907591"/>
            <a:ext cx="28575" cy="28575"/>
          </a:xfrm>
          <a:custGeom>
            <a:avLst/>
            <a:gdLst/>
            <a:ahLst/>
            <a:cxnLst>
              <a:cxn ang="0">
                <a:pos x="0" y="16"/>
              </a:cxn>
              <a:cxn ang="0">
                <a:pos x="0" y="16"/>
              </a:cxn>
              <a:cxn ang="0">
                <a:pos x="3" y="16"/>
              </a:cxn>
              <a:cxn ang="0">
                <a:pos x="5" y="16"/>
              </a:cxn>
              <a:cxn ang="0">
                <a:pos x="8" y="16"/>
              </a:cxn>
              <a:cxn ang="0">
                <a:pos x="11" y="16"/>
              </a:cxn>
              <a:cxn ang="0">
                <a:pos x="12" y="16"/>
              </a:cxn>
              <a:cxn ang="0">
                <a:pos x="14" y="16"/>
              </a:cxn>
              <a:cxn ang="0">
                <a:pos x="17" y="0"/>
              </a:cxn>
            </a:cxnLst>
            <a:rect l="0" t="0" r="r" b="b"/>
            <a:pathLst>
              <a:path w="18" h="17">
                <a:moveTo>
                  <a:pt x="0" y="16"/>
                </a:moveTo>
                <a:lnTo>
                  <a:pt x="0" y="16"/>
                </a:lnTo>
                <a:lnTo>
                  <a:pt x="3" y="16"/>
                </a:lnTo>
                <a:lnTo>
                  <a:pt x="5" y="16"/>
                </a:lnTo>
                <a:lnTo>
                  <a:pt x="8" y="16"/>
                </a:lnTo>
                <a:lnTo>
                  <a:pt x="11" y="16"/>
                </a:lnTo>
                <a:lnTo>
                  <a:pt x="12" y="16"/>
                </a:lnTo>
                <a:lnTo>
                  <a:pt x="14" y="16"/>
                </a:lnTo>
                <a:lnTo>
                  <a:pt x="17"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00" name="Line 1488"/>
          <p:cNvSpPr>
            <a:spLocks noChangeShapeType="1"/>
          </p:cNvSpPr>
          <p:nvPr/>
        </p:nvSpPr>
        <p:spPr bwMode="ltGray">
          <a:xfrm>
            <a:off x="2193925" y="290917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01" name="Line 1489"/>
          <p:cNvSpPr>
            <a:spLocks noChangeShapeType="1"/>
          </p:cNvSpPr>
          <p:nvPr/>
        </p:nvSpPr>
        <p:spPr bwMode="ltGray">
          <a:xfrm flipV="1">
            <a:off x="2220913" y="290759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02" name="Freeform 1490"/>
          <p:cNvSpPr>
            <a:spLocks/>
          </p:cNvSpPr>
          <p:nvPr/>
        </p:nvSpPr>
        <p:spPr bwMode="ltGray">
          <a:xfrm>
            <a:off x="2219325" y="2901241"/>
            <a:ext cx="26988" cy="28575"/>
          </a:xfrm>
          <a:custGeom>
            <a:avLst/>
            <a:gdLst/>
            <a:ahLst/>
            <a:cxnLst>
              <a:cxn ang="0">
                <a:pos x="0" y="16"/>
              </a:cxn>
              <a:cxn ang="0">
                <a:pos x="0" y="12"/>
              </a:cxn>
              <a:cxn ang="0">
                <a:pos x="0" y="8"/>
              </a:cxn>
              <a:cxn ang="0">
                <a:pos x="2" y="8"/>
              </a:cxn>
              <a:cxn ang="0">
                <a:pos x="6" y="8"/>
              </a:cxn>
              <a:cxn ang="0">
                <a:pos x="6" y="4"/>
              </a:cxn>
              <a:cxn ang="0">
                <a:pos x="9" y="0"/>
              </a:cxn>
              <a:cxn ang="0">
                <a:pos x="13" y="0"/>
              </a:cxn>
              <a:cxn ang="0">
                <a:pos x="16" y="0"/>
              </a:cxn>
            </a:cxnLst>
            <a:rect l="0" t="0" r="r" b="b"/>
            <a:pathLst>
              <a:path w="17" h="17">
                <a:moveTo>
                  <a:pt x="0" y="16"/>
                </a:moveTo>
                <a:lnTo>
                  <a:pt x="0" y="12"/>
                </a:lnTo>
                <a:lnTo>
                  <a:pt x="0" y="8"/>
                </a:lnTo>
                <a:lnTo>
                  <a:pt x="2" y="8"/>
                </a:lnTo>
                <a:lnTo>
                  <a:pt x="6" y="8"/>
                </a:lnTo>
                <a:lnTo>
                  <a:pt x="6" y="4"/>
                </a:lnTo>
                <a:lnTo>
                  <a:pt x="9" y="0"/>
                </a:lnTo>
                <a:lnTo>
                  <a:pt x="13"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03" name="Line 1491"/>
          <p:cNvSpPr>
            <a:spLocks noChangeShapeType="1"/>
          </p:cNvSpPr>
          <p:nvPr/>
        </p:nvSpPr>
        <p:spPr bwMode="ltGray">
          <a:xfrm>
            <a:off x="2219325" y="2909179"/>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04" name="Line 1492"/>
          <p:cNvSpPr>
            <a:spLocks noChangeShapeType="1"/>
          </p:cNvSpPr>
          <p:nvPr/>
        </p:nvSpPr>
        <p:spPr bwMode="ltGray">
          <a:xfrm flipV="1">
            <a:off x="2230438" y="289965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05" name="Freeform 1493"/>
          <p:cNvSpPr>
            <a:spLocks/>
          </p:cNvSpPr>
          <p:nvPr/>
        </p:nvSpPr>
        <p:spPr bwMode="ltGray">
          <a:xfrm>
            <a:off x="2170113" y="2920291"/>
            <a:ext cx="26987" cy="28575"/>
          </a:xfrm>
          <a:custGeom>
            <a:avLst/>
            <a:gdLst/>
            <a:ahLst/>
            <a:cxnLst>
              <a:cxn ang="0">
                <a:pos x="0" y="0"/>
              </a:cxn>
              <a:cxn ang="0">
                <a:pos x="0" y="0"/>
              </a:cxn>
              <a:cxn ang="0">
                <a:pos x="10" y="16"/>
              </a:cxn>
              <a:cxn ang="0">
                <a:pos x="16" y="16"/>
              </a:cxn>
            </a:cxnLst>
            <a:rect l="0" t="0" r="r" b="b"/>
            <a:pathLst>
              <a:path w="17" h="17">
                <a:moveTo>
                  <a:pt x="0" y="0"/>
                </a:moveTo>
                <a:lnTo>
                  <a:pt x="0" y="0"/>
                </a:lnTo>
                <a:lnTo>
                  <a:pt x="10"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06" name="Line 1494"/>
          <p:cNvSpPr>
            <a:spLocks noChangeShapeType="1"/>
          </p:cNvSpPr>
          <p:nvPr/>
        </p:nvSpPr>
        <p:spPr bwMode="ltGray">
          <a:xfrm>
            <a:off x="2171700" y="292029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07" name="Line 1495"/>
          <p:cNvSpPr>
            <a:spLocks noChangeShapeType="1"/>
          </p:cNvSpPr>
          <p:nvPr/>
        </p:nvSpPr>
        <p:spPr bwMode="ltGray">
          <a:xfrm flipV="1">
            <a:off x="2176463" y="292187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08" name="Freeform 1496"/>
          <p:cNvSpPr>
            <a:spLocks/>
          </p:cNvSpPr>
          <p:nvPr/>
        </p:nvSpPr>
        <p:spPr bwMode="ltGray">
          <a:xfrm>
            <a:off x="2174875" y="2921879"/>
            <a:ext cx="26988" cy="28575"/>
          </a:xfrm>
          <a:custGeom>
            <a:avLst/>
            <a:gdLst/>
            <a:ahLst/>
            <a:cxnLst>
              <a:cxn ang="0">
                <a:pos x="0" y="0"/>
              </a:cxn>
              <a:cxn ang="0">
                <a:pos x="2" y="4"/>
              </a:cxn>
              <a:cxn ang="0">
                <a:pos x="2" y="4"/>
              </a:cxn>
              <a:cxn ang="0">
                <a:pos x="6" y="4"/>
              </a:cxn>
              <a:cxn ang="0">
                <a:pos x="8" y="4"/>
              </a:cxn>
              <a:cxn ang="0">
                <a:pos x="10" y="8"/>
              </a:cxn>
              <a:cxn ang="0">
                <a:pos x="14" y="12"/>
              </a:cxn>
              <a:cxn ang="0">
                <a:pos x="14" y="12"/>
              </a:cxn>
              <a:cxn ang="0">
                <a:pos x="16" y="16"/>
              </a:cxn>
            </a:cxnLst>
            <a:rect l="0" t="0" r="r" b="b"/>
            <a:pathLst>
              <a:path w="17" h="17">
                <a:moveTo>
                  <a:pt x="0" y="0"/>
                </a:moveTo>
                <a:lnTo>
                  <a:pt x="2" y="4"/>
                </a:lnTo>
                <a:lnTo>
                  <a:pt x="2" y="4"/>
                </a:lnTo>
                <a:lnTo>
                  <a:pt x="6" y="4"/>
                </a:lnTo>
                <a:lnTo>
                  <a:pt x="8" y="4"/>
                </a:lnTo>
                <a:lnTo>
                  <a:pt x="10" y="8"/>
                </a:lnTo>
                <a:lnTo>
                  <a:pt x="14" y="12"/>
                </a:lnTo>
                <a:lnTo>
                  <a:pt x="14"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09" name="Line 1497"/>
          <p:cNvSpPr>
            <a:spLocks noChangeShapeType="1"/>
          </p:cNvSpPr>
          <p:nvPr/>
        </p:nvSpPr>
        <p:spPr bwMode="ltGray">
          <a:xfrm flipH="1">
            <a:off x="2173288" y="2921879"/>
            <a:ext cx="4762"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10" name="Line 1498"/>
          <p:cNvSpPr>
            <a:spLocks noChangeShapeType="1"/>
          </p:cNvSpPr>
          <p:nvPr/>
        </p:nvSpPr>
        <p:spPr bwMode="ltGray">
          <a:xfrm flipV="1">
            <a:off x="2185988" y="2928229"/>
            <a:ext cx="4762"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11" name="Freeform 1499"/>
          <p:cNvSpPr>
            <a:spLocks/>
          </p:cNvSpPr>
          <p:nvPr/>
        </p:nvSpPr>
        <p:spPr bwMode="ltGray">
          <a:xfrm>
            <a:off x="2187575" y="2926641"/>
            <a:ext cx="26988" cy="28575"/>
          </a:xfrm>
          <a:custGeom>
            <a:avLst/>
            <a:gdLst/>
            <a:ahLst/>
            <a:cxnLst>
              <a:cxn ang="0">
                <a:pos x="0" y="0"/>
              </a:cxn>
              <a:cxn ang="0">
                <a:pos x="0" y="2"/>
              </a:cxn>
              <a:cxn ang="0">
                <a:pos x="8" y="4"/>
              </a:cxn>
              <a:cxn ang="0">
                <a:pos x="8" y="6"/>
              </a:cxn>
              <a:cxn ang="0">
                <a:pos x="8" y="8"/>
              </a:cxn>
              <a:cxn ang="0">
                <a:pos x="16" y="10"/>
              </a:cxn>
              <a:cxn ang="0">
                <a:pos x="16" y="12"/>
              </a:cxn>
              <a:cxn ang="0">
                <a:pos x="16" y="13"/>
              </a:cxn>
              <a:cxn ang="0">
                <a:pos x="16" y="16"/>
              </a:cxn>
            </a:cxnLst>
            <a:rect l="0" t="0" r="r" b="b"/>
            <a:pathLst>
              <a:path w="17" h="17">
                <a:moveTo>
                  <a:pt x="0" y="0"/>
                </a:moveTo>
                <a:lnTo>
                  <a:pt x="0" y="2"/>
                </a:lnTo>
                <a:lnTo>
                  <a:pt x="8" y="4"/>
                </a:lnTo>
                <a:lnTo>
                  <a:pt x="8" y="6"/>
                </a:lnTo>
                <a:lnTo>
                  <a:pt x="8" y="8"/>
                </a:lnTo>
                <a:lnTo>
                  <a:pt x="16" y="10"/>
                </a:lnTo>
                <a:lnTo>
                  <a:pt x="16" y="12"/>
                </a:lnTo>
                <a:lnTo>
                  <a:pt x="16"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12" name="Line 1500"/>
          <p:cNvSpPr>
            <a:spLocks noChangeShapeType="1"/>
          </p:cNvSpPr>
          <p:nvPr/>
        </p:nvSpPr>
        <p:spPr bwMode="ltGray">
          <a:xfrm flipH="1">
            <a:off x="2185988" y="2928229"/>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13" name="Line 1501"/>
          <p:cNvSpPr>
            <a:spLocks noChangeShapeType="1"/>
          </p:cNvSpPr>
          <p:nvPr/>
        </p:nvSpPr>
        <p:spPr bwMode="ltGray">
          <a:xfrm>
            <a:off x="2190750" y="29456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14" name="Freeform 1502"/>
          <p:cNvSpPr>
            <a:spLocks/>
          </p:cNvSpPr>
          <p:nvPr/>
        </p:nvSpPr>
        <p:spPr bwMode="ltGray">
          <a:xfrm>
            <a:off x="2190750" y="2944104"/>
            <a:ext cx="26988" cy="28575"/>
          </a:xfrm>
          <a:custGeom>
            <a:avLst/>
            <a:gdLst/>
            <a:ahLst/>
            <a:cxnLst>
              <a:cxn ang="0">
                <a:pos x="0" y="0"/>
              </a:cxn>
              <a:cxn ang="0">
                <a:pos x="0" y="5"/>
              </a:cxn>
              <a:cxn ang="0">
                <a:pos x="5" y="5"/>
              </a:cxn>
              <a:cxn ang="0">
                <a:pos x="5" y="10"/>
              </a:cxn>
              <a:cxn ang="0">
                <a:pos x="8" y="10"/>
              </a:cxn>
              <a:cxn ang="0">
                <a:pos x="13" y="10"/>
              </a:cxn>
              <a:cxn ang="0">
                <a:pos x="13" y="16"/>
              </a:cxn>
              <a:cxn ang="0">
                <a:pos x="16" y="16"/>
              </a:cxn>
            </a:cxnLst>
            <a:rect l="0" t="0" r="r" b="b"/>
            <a:pathLst>
              <a:path w="17" h="17">
                <a:moveTo>
                  <a:pt x="0" y="0"/>
                </a:moveTo>
                <a:lnTo>
                  <a:pt x="0" y="5"/>
                </a:lnTo>
                <a:lnTo>
                  <a:pt x="5" y="5"/>
                </a:lnTo>
                <a:lnTo>
                  <a:pt x="5" y="10"/>
                </a:lnTo>
                <a:lnTo>
                  <a:pt x="8" y="10"/>
                </a:lnTo>
                <a:lnTo>
                  <a:pt x="13" y="10"/>
                </a:lnTo>
                <a:lnTo>
                  <a:pt x="13"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15" name="Line 1503"/>
          <p:cNvSpPr>
            <a:spLocks noChangeShapeType="1"/>
          </p:cNvSpPr>
          <p:nvPr/>
        </p:nvSpPr>
        <p:spPr bwMode="ltGray">
          <a:xfrm flipH="1">
            <a:off x="2190750" y="29456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16" name="Line 1504"/>
          <p:cNvSpPr>
            <a:spLocks noChangeShapeType="1"/>
          </p:cNvSpPr>
          <p:nvPr/>
        </p:nvSpPr>
        <p:spPr bwMode="ltGray">
          <a:xfrm flipV="1">
            <a:off x="2200275" y="2948866"/>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17" name="Freeform 1505"/>
          <p:cNvSpPr>
            <a:spLocks/>
          </p:cNvSpPr>
          <p:nvPr/>
        </p:nvSpPr>
        <p:spPr bwMode="ltGray">
          <a:xfrm>
            <a:off x="2198688" y="2948866"/>
            <a:ext cx="26987" cy="28575"/>
          </a:xfrm>
          <a:custGeom>
            <a:avLst/>
            <a:gdLst/>
            <a:ahLst/>
            <a:cxnLst>
              <a:cxn ang="0">
                <a:pos x="0" y="0"/>
              </a:cxn>
              <a:cxn ang="0">
                <a:pos x="8" y="2"/>
              </a:cxn>
              <a:cxn ang="0">
                <a:pos x="8" y="2"/>
              </a:cxn>
              <a:cxn ang="0">
                <a:pos x="16" y="5"/>
              </a:cxn>
              <a:cxn ang="0">
                <a:pos x="16" y="8"/>
              </a:cxn>
              <a:cxn ang="0">
                <a:pos x="16" y="13"/>
              </a:cxn>
              <a:cxn ang="0">
                <a:pos x="16" y="13"/>
              </a:cxn>
              <a:cxn ang="0">
                <a:pos x="8" y="16"/>
              </a:cxn>
            </a:cxnLst>
            <a:rect l="0" t="0" r="r" b="b"/>
            <a:pathLst>
              <a:path w="17" h="17">
                <a:moveTo>
                  <a:pt x="0" y="0"/>
                </a:moveTo>
                <a:lnTo>
                  <a:pt x="8" y="2"/>
                </a:lnTo>
                <a:lnTo>
                  <a:pt x="8" y="2"/>
                </a:lnTo>
                <a:lnTo>
                  <a:pt x="16" y="5"/>
                </a:lnTo>
                <a:lnTo>
                  <a:pt x="16" y="8"/>
                </a:lnTo>
                <a:lnTo>
                  <a:pt x="16" y="13"/>
                </a:lnTo>
                <a:lnTo>
                  <a:pt x="16" y="13"/>
                </a:lnTo>
                <a:lnTo>
                  <a:pt x="8"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18" name="Line 1506"/>
          <p:cNvSpPr>
            <a:spLocks noChangeShapeType="1"/>
          </p:cNvSpPr>
          <p:nvPr/>
        </p:nvSpPr>
        <p:spPr bwMode="ltGray">
          <a:xfrm flipH="1">
            <a:off x="2197100" y="2948866"/>
            <a:ext cx="4763"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19" name="Line 1507"/>
          <p:cNvSpPr>
            <a:spLocks noChangeShapeType="1"/>
          </p:cNvSpPr>
          <p:nvPr/>
        </p:nvSpPr>
        <p:spPr bwMode="ltGray">
          <a:xfrm>
            <a:off x="2201863" y="2961566"/>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20" name="Freeform 1508"/>
          <p:cNvSpPr>
            <a:spLocks/>
          </p:cNvSpPr>
          <p:nvPr/>
        </p:nvSpPr>
        <p:spPr bwMode="ltGray">
          <a:xfrm>
            <a:off x="2189163" y="2959979"/>
            <a:ext cx="26987" cy="28575"/>
          </a:xfrm>
          <a:custGeom>
            <a:avLst/>
            <a:gdLst/>
            <a:ahLst/>
            <a:cxnLst>
              <a:cxn ang="0">
                <a:pos x="16" y="0"/>
              </a:cxn>
              <a:cxn ang="0">
                <a:pos x="14" y="3"/>
              </a:cxn>
              <a:cxn ang="0">
                <a:pos x="10" y="6"/>
              </a:cxn>
              <a:cxn ang="0">
                <a:pos x="8" y="6"/>
              </a:cxn>
              <a:cxn ang="0">
                <a:pos x="6" y="9"/>
              </a:cxn>
              <a:cxn ang="0">
                <a:pos x="2" y="9"/>
              </a:cxn>
              <a:cxn ang="0">
                <a:pos x="2" y="12"/>
              </a:cxn>
              <a:cxn ang="0">
                <a:pos x="0" y="12"/>
              </a:cxn>
              <a:cxn ang="0">
                <a:pos x="0" y="16"/>
              </a:cxn>
            </a:cxnLst>
            <a:rect l="0" t="0" r="r" b="b"/>
            <a:pathLst>
              <a:path w="17" h="17">
                <a:moveTo>
                  <a:pt x="16" y="0"/>
                </a:moveTo>
                <a:lnTo>
                  <a:pt x="14" y="3"/>
                </a:lnTo>
                <a:lnTo>
                  <a:pt x="10" y="6"/>
                </a:lnTo>
                <a:lnTo>
                  <a:pt x="8" y="6"/>
                </a:lnTo>
                <a:lnTo>
                  <a:pt x="6" y="9"/>
                </a:lnTo>
                <a:lnTo>
                  <a:pt x="2" y="9"/>
                </a:lnTo>
                <a:lnTo>
                  <a:pt x="2" y="12"/>
                </a:lnTo>
                <a:lnTo>
                  <a:pt x="0"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21" name="Line 1509"/>
          <p:cNvSpPr>
            <a:spLocks noChangeShapeType="1"/>
          </p:cNvSpPr>
          <p:nvPr/>
        </p:nvSpPr>
        <p:spPr bwMode="ltGray">
          <a:xfrm flipH="1" flipV="1">
            <a:off x="2201863" y="2961566"/>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22" name="Line 1510"/>
          <p:cNvSpPr>
            <a:spLocks noChangeShapeType="1"/>
          </p:cNvSpPr>
          <p:nvPr/>
        </p:nvSpPr>
        <p:spPr bwMode="ltGray">
          <a:xfrm>
            <a:off x="2189163" y="296791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23" name="Freeform 1511"/>
          <p:cNvSpPr>
            <a:spLocks/>
          </p:cNvSpPr>
          <p:nvPr/>
        </p:nvSpPr>
        <p:spPr bwMode="ltGray">
          <a:xfrm>
            <a:off x="2189163" y="2967916"/>
            <a:ext cx="26987" cy="28575"/>
          </a:xfrm>
          <a:custGeom>
            <a:avLst/>
            <a:gdLst/>
            <a:ahLst/>
            <a:cxnLst>
              <a:cxn ang="0">
                <a:pos x="0" y="0"/>
              </a:cxn>
              <a:cxn ang="0">
                <a:pos x="0" y="4"/>
              </a:cxn>
              <a:cxn ang="0">
                <a:pos x="0" y="4"/>
              </a:cxn>
              <a:cxn ang="0">
                <a:pos x="0" y="6"/>
              </a:cxn>
              <a:cxn ang="0">
                <a:pos x="10" y="9"/>
              </a:cxn>
              <a:cxn ang="0">
                <a:pos x="10" y="11"/>
              </a:cxn>
              <a:cxn ang="0">
                <a:pos x="16" y="11"/>
              </a:cxn>
              <a:cxn ang="0">
                <a:pos x="16" y="13"/>
              </a:cxn>
              <a:cxn ang="0">
                <a:pos x="10" y="16"/>
              </a:cxn>
            </a:cxnLst>
            <a:rect l="0" t="0" r="r" b="b"/>
            <a:pathLst>
              <a:path w="17" h="17">
                <a:moveTo>
                  <a:pt x="0" y="0"/>
                </a:moveTo>
                <a:lnTo>
                  <a:pt x="0" y="4"/>
                </a:lnTo>
                <a:lnTo>
                  <a:pt x="0" y="4"/>
                </a:lnTo>
                <a:lnTo>
                  <a:pt x="0" y="6"/>
                </a:lnTo>
                <a:lnTo>
                  <a:pt x="10" y="9"/>
                </a:lnTo>
                <a:lnTo>
                  <a:pt x="10" y="11"/>
                </a:lnTo>
                <a:lnTo>
                  <a:pt x="16" y="11"/>
                </a:lnTo>
                <a:lnTo>
                  <a:pt x="16" y="13"/>
                </a:lnTo>
                <a:lnTo>
                  <a:pt x="1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24" name="Line 1512"/>
          <p:cNvSpPr>
            <a:spLocks noChangeShapeType="1"/>
          </p:cNvSpPr>
          <p:nvPr/>
        </p:nvSpPr>
        <p:spPr bwMode="ltGray">
          <a:xfrm flipH="1">
            <a:off x="2189163" y="296791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25" name="Line 1513"/>
          <p:cNvSpPr>
            <a:spLocks noChangeShapeType="1"/>
          </p:cNvSpPr>
          <p:nvPr/>
        </p:nvSpPr>
        <p:spPr bwMode="ltGray">
          <a:xfrm>
            <a:off x="2190750" y="297744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26" name="Freeform 1514"/>
          <p:cNvSpPr>
            <a:spLocks/>
          </p:cNvSpPr>
          <p:nvPr/>
        </p:nvSpPr>
        <p:spPr bwMode="ltGray">
          <a:xfrm>
            <a:off x="2182813" y="2975854"/>
            <a:ext cx="26987" cy="28575"/>
          </a:xfrm>
          <a:custGeom>
            <a:avLst/>
            <a:gdLst/>
            <a:ahLst/>
            <a:cxnLst>
              <a:cxn ang="0">
                <a:pos x="16" y="0"/>
              </a:cxn>
              <a:cxn ang="0">
                <a:pos x="16" y="4"/>
              </a:cxn>
              <a:cxn ang="0">
                <a:pos x="12" y="4"/>
              </a:cxn>
              <a:cxn ang="0">
                <a:pos x="9" y="4"/>
              </a:cxn>
              <a:cxn ang="0">
                <a:pos x="9" y="8"/>
              </a:cxn>
              <a:cxn ang="0">
                <a:pos x="3" y="12"/>
              </a:cxn>
              <a:cxn ang="0">
                <a:pos x="0" y="12"/>
              </a:cxn>
              <a:cxn ang="0">
                <a:pos x="0" y="16"/>
              </a:cxn>
            </a:cxnLst>
            <a:rect l="0" t="0" r="r" b="b"/>
            <a:pathLst>
              <a:path w="17" h="17">
                <a:moveTo>
                  <a:pt x="16" y="0"/>
                </a:moveTo>
                <a:lnTo>
                  <a:pt x="16" y="4"/>
                </a:lnTo>
                <a:lnTo>
                  <a:pt x="12" y="4"/>
                </a:lnTo>
                <a:lnTo>
                  <a:pt x="9" y="4"/>
                </a:lnTo>
                <a:lnTo>
                  <a:pt x="9" y="8"/>
                </a:lnTo>
                <a:lnTo>
                  <a:pt x="3" y="12"/>
                </a:lnTo>
                <a:lnTo>
                  <a:pt x="0"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27" name="Line 1515"/>
          <p:cNvSpPr>
            <a:spLocks noChangeShapeType="1"/>
          </p:cNvSpPr>
          <p:nvPr/>
        </p:nvSpPr>
        <p:spPr bwMode="ltGray">
          <a:xfrm flipH="1" flipV="1">
            <a:off x="2190750" y="297585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28" name="Line 1516"/>
          <p:cNvSpPr>
            <a:spLocks noChangeShapeType="1"/>
          </p:cNvSpPr>
          <p:nvPr/>
        </p:nvSpPr>
        <p:spPr bwMode="ltGray">
          <a:xfrm>
            <a:off x="2182813" y="298379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29" name="Freeform 1517"/>
          <p:cNvSpPr>
            <a:spLocks/>
          </p:cNvSpPr>
          <p:nvPr/>
        </p:nvSpPr>
        <p:spPr bwMode="ltGray">
          <a:xfrm>
            <a:off x="2178050" y="2982204"/>
            <a:ext cx="26988" cy="28575"/>
          </a:xfrm>
          <a:custGeom>
            <a:avLst/>
            <a:gdLst/>
            <a:ahLst/>
            <a:cxnLst>
              <a:cxn ang="0">
                <a:pos x="12" y="0"/>
              </a:cxn>
              <a:cxn ang="0">
                <a:pos x="4" y="2"/>
              </a:cxn>
              <a:cxn ang="0">
                <a:pos x="0" y="4"/>
              </a:cxn>
              <a:cxn ang="0">
                <a:pos x="0" y="6"/>
              </a:cxn>
              <a:cxn ang="0">
                <a:pos x="0" y="8"/>
              </a:cxn>
              <a:cxn ang="0">
                <a:pos x="0" y="11"/>
              </a:cxn>
              <a:cxn ang="0">
                <a:pos x="4" y="12"/>
              </a:cxn>
              <a:cxn ang="0">
                <a:pos x="12" y="14"/>
              </a:cxn>
              <a:cxn ang="0">
                <a:pos x="16" y="16"/>
              </a:cxn>
            </a:cxnLst>
            <a:rect l="0" t="0" r="r" b="b"/>
            <a:pathLst>
              <a:path w="17" h="17">
                <a:moveTo>
                  <a:pt x="12" y="0"/>
                </a:moveTo>
                <a:lnTo>
                  <a:pt x="4" y="2"/>
                </a:lnTo>
                <a:lnTo>
                  <a:pt x="0" y="4"/>
                </a:lnTo>
                <a:lnTo>
                  <a:pt x="0" y="6"/>
                </a:lnTo>
                <a:lnTo>
                  <a:pt x="0" y="8"/>
                </a:lnTo>
                <a:lnTo>
                  <a:pt x="0" y="11"/>
                </a:lnTo>
                <a:lnTo>
                  <a:pt x="4" y="12"/>
                </a:lnTo>
                <a:lnTo>
                  <a:pt x="12"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30" name="Line 1518"/>
          <p:cNvSpPr>
            <a:spLocks noChangeShapeType="1"/>
          </p:cNvSpPr>
          <p:nvPr/>
        </p:nvSpPr>
        <p:spPr bwMode="ltGray">
          <a:xfrm flipH="1" flipV="1">
            <a:off x="2182813" y="298379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31" name="Line 1519"/>
          <p:cNvSpPr>
            <a:spLocks noChangeShapeType="1"/>
          </p:cNvSpPr>
          <p:nvPr/>
        </p:nvSpPr>
        <p:spPr bwMode="ltGray">
          <a:xfrm flipV="1">
            <a:off x="2185988" y="3004429"/>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32" name="Line 1520"/>
          <p:cNvSpPr>
            <a:spLocks noChangeShapeType="1"/>
          </p:cNvSpPr>
          <p:nvPr/>
        </p:nvSpPr>
        <p:spPr bwMode="ltGray">
          <a:xfrm>
            <a:off x="2185988" y="300442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33" name="Line 1521"/>
          <p:cNvSpPr>
            <a:spLocks noChangeShapeType="1"/>
          </p:cNvSpPr>
          <p:nvPr/>
        </p:nvSpPr>
        <p:spPr bwMode="ltGray">
          <a:xfrm flipH="1">
            <a:off x="2184400" y="3004429"/>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34" name="Line 1522"/>
          <p:cNvSpPr>
            <a:spLocks noChangeShapeType="1"/>
          </p:cNvSpPr>
          <p:nvPr/>
        </p:nvSpPr>
        <p:spPr bwMode="ltGray">
          <a:xfrm>
            <a:off x="2184400" y="3006016"/>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35" name="Freeform 1523"/>
          <p:cNvSpPr>
            <a:spLocks/>
          </p:cNvSpPr>
          <p:nvPr/>
        </p:nvSpPr>
        <p:spPr bwMode="ltGray">
          <a:xfrm>
            <a:off x="2184400" y="3004429"/>
            <a:ext cx="26988" cy="28575"/>
          </a:xfrm>
          <a:custGeom>
            <a:avLst/>
            <a:gdLst/>
            <a:ahLst/>
            <a:cxnLst>
              <a:cxn ang="0">
                <a:pos x="0" y="0"/>
              </a:cxn>
              <a:cxn ang="0">
                <a:pos x="0" y="16"/>
              </a:cxn>
              <a:cxn ang="0">
                <a:pos x="10" y="16"/>
              </a:cxn>
              <a:cxn ang="0">
                <a:pos x="10" y="0"/>
              </a:cxn>
              <a:cxn ang="0">
                <a:pos x="16" y="0"/>
              </a:cxn>
            </a:cxnLst>
            <a:rect l="0" t="0" r="r" b="b"/>
            <a:pathLst>
              <a:path w="17" h="17">
                <a:moveTo>
                  <a:pt x="0" y="0"/>
                </a:moveTo>
                <a:lnTo>
                  <a:pt x="0" y="16"/>
                </a:lnTo>
                <a:lnTo>
                  <a:pt x="10" y="16"/>
                </a:lnTo>
                <a:lnTo>
                  <a:pt x="1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36" name="Line 1524"/>
          <p:cNvSpPr>
            <a:spLocks noChangeShapeType="1"/>
          </p:cNvSpPr>
          <p:nvPr/>
        </p:nvSpPr>
        <p:spPr bwMode="ltGray">
          <a:xfrm flipH="1">
            <a:off x="2184400" y="3006016"/>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37" name="Line 1525"/>
          <p:cNvSpPr>
            <a:spLocks noChangeShapeType="1"/>
          </p:cNvSpPr>
          <p:nvPr/>
        </p:nvSpPr>
        <p:spPr bwMode="ltGray">
          <a:xfrm flipH="1" flipV="1">
            <a:off x="2189163" y="3004429"/>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38" name="Freeform 1526"/>
          <p:cNvSpPr>
            <a:spLocks/>
          </p:cNvSpPr>
          <p:nvPr/>
        </p:nvSpPr>
        <p:spPr bwMode="ltGray">
          <a:xfrm>
            <a:off x="2182813" y="3004429"/>
            <a:ext cx="26987" cy="28575"/>
          </a:xfrm>
          <a:custGeom>
            <a:avLst/>
            <a:gdLst/>
            <a:ahLst/>
            <a:cxnLst>
              <a:cxn ang="0">
                <a:pos x="16" y="0"/>
              </a:cxn>
              <a:cxn ang="0">
                <a:pos x="16" y="3"/>
              </a:cxn>
              <a:cxn ang="0">
                <a:pos x="16" y="6"/>
              </a:cxn>
              <a:cxn ang="0">
                <a:pos x="12" y="9"/>
              </a:cxn>
              <a:cxn ang="0">
                <a:pos x="12" y="9"/>
              </a:cxn>
              <a:cxn ang="0">
                <a:pos x="12" y="12"/>
              </a:cxn>
              <a:cxn ang="0">
                <a:pos x="4" y="16"/>
              </a:cxn>
              <a:cxn ang="0">
                <a:pos x="0" y="16"/>
              </a:cxn>
            </a:cxnLst>
            <a:rect l="0" t="0" r="r" b="b"/>
            <a:pathLst>
              <a:path w="17" h="17">
                <a:moveTo>
                  <a:pt x="16" y="0"/>
                </a:moveTo>
                <a:lnTo>
                  <a:pt x="16" y="3"/>
                </a:lnTo>
                <a:lnTo>
                  <a:pt x="16" y="6"/>
                </a:lnTo>
                <a:lnTo>
                  <a:pt x="12" y="9"/>
                </a:lnTo>
                <a:lnTo>
                  <a:pt x="12" y="9"/>
                </a:lnTo>
                <a:lnTo>
                  <a:pt x="12" y="12"/>
                </a:lnTo>
                <a:lnTo>
                  <a:pt x="4"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39" name="Line 1527"/>
          <p:cNvSpPr>
            <a:spLocks noChangeShapeType="1"/>
          </p:cNvSpPr>
          <p:nvPr/>
        </p:nvSpPr>
        <p:spPr bwMode="ltGray">
          <a:xfrm flipH="1">
            <a:off x="2189163" y="3006016"/>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40" name="Line 1528"/>
          <p:cNvSpPr>
            <a:spLocks noChangeShapeType="1"/>
          </p:cNvSpPr>
          <p:nvPr/>
        </p:nvSpPr>
        <p:spPr bwMode="ltGray">
          <a:xfrm>
            <a:off x="2184400" y="3012366"/>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41" name="Freeform 1529"/>
          <p:cNvSpPr>
            <a:spLocks/>
          </p:cNvSpPr>
          <p:nvPr/>
        </p:nvSpPr>
        <p:spPr bwMode="ltGray">
          <a:xfrm>
            <a:off x="2201863" y="2953629"/>
            <a:ext cx="26987" cy="28575"/>
          </a:xfrm>
          <a:custGeom>
            <a:avLst/>
            <a:gdLst/>
            <a:ahLst/>
            <a:cxnLst>
              <a:cxn ang="0">
                <a:pos x="0" y="0"/>
              </a:cxn>
              <a:cxn ang="0">
                <a:pos x="2" y="8"/>
              </a:cxn>
              <a:cxn ang="0">
                <a:pos x="6" y="8"/>
              </a:cxn>
              <a:cxn ang="0">
                <a:pos x="8" y="16"/>
              </a:cxn>
              <a:cxn ang="0">
                <a:pos x="10" y="16"/>
              </a:cxn>
              <a:cxn ang="0">
                <a:pos x="14" y="16"/>
              </a:cxn>
              <a:cxn ang="0">
                <a:pos x="16" y="16"/>
              </a:cxn>
            </a:cxnLst>
            <a:rect l="0" t="0" r="r" b="b"/>
            <a:pathLst>
              <a:path w="17" h="17">
                <a:moveTo>
                  <a:pt x="0" y="0"/>
                </a:moveTo>
                <a:lnTo>
                  <a:pt x="2" y="8"/>
                </a:lnTo>
                <a:lnTo>
                  <a:pt x="6" y="8"/>
                </a:lnTo>
                <a:lnTo>
                  <a:pt x="8" y="16"/>
                </a:lnTo>
                <a:lnTo>
                  <a:pt x="10" y="16"/>
                </a:lnTo>
                <a:lnTo>
                  <a:pt x="14"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42" name="Line 1530"/>
          <p:cNvSpPr>
            <a:spLocks noChangeShapeType="1"/>
          </p:cNvSpPr>
          <p:nvPr/>
        </p:nvSpPr>
        <p:spPr bwMode="ltGray">
          <a:xfrm>
            <a:off x="2203450" y="2955216"/>
            <a:ext cx="0"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43" name="Line 1531"/>
          <p:cNvSpPr>
            <a:spLocks noChangeShapeType="1"/>
          </p:cNvSpPr>
          <p:nvPr/>
        </p:nvSpPr>
        <p:spPr bwMode="ltGray">
          <a:xfrm flipV="1">
            <a:off x="2214563" y="2955216"/>
            <a:ext cx="0" cy="63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44" name="Freeform 1532"/>
          <p:cNvSpPr>
            <a:spLocks/>
          </p:cNvSpPr>
          <p:nvPr/>
        </p:nvSpPr>
        <p:spPr bwMode="ltGray">
          <a:xfrm>
            <a:off x="2212975" y="2953629"/>
            <a:ext cx="26988" cy="28575"/>
          </a:xfrm>
          <a:custGeom>
            <a:avLst/>
            <a:gdLst/>
            <a:ahLst/>
            <a:cxnLst>
              <a:cxn ang="0">
                <a:pos x="0" y="16"/>
              </a:cxn>
              <a:cxn ang="0">
                <a:pos x="0" y="16"/>
              </a:cxn>
              <a:cxn ang="0">
                <a:pos x="10" y="8"/>
              </a:cxn>
              <a:cxn ang="0">
                <a:pos x="10" y="0"/>
              </a:cxn>
              <a:cxn ang="0">
                <a:pos x="16" y="0"/>
              </a:cxn>
            </a:cxnLst>
            <a:rect l="0" t="0" r="r" b="b"/>
            <a:pathLst>
              <a:path w="17" h="17">
                <a:moveTo>
                  <a:pt x="0" y="16"/>
                </a:moveTo>
                <a:lnTo>
                  <a:pt x="0" y="16"/>
                </a:lnTo>
                <a:lnTo>
                  <a:pt x="10" y="8"/>
                </a:lnTo>
                <a:lnTo>
                  <a:pt x="1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45" name="Line 1533"/>
          <p:cNvSpPr>
            <a:spLocks noChangeShapeType="1"/>
          </p:cNvSpPr>
          <p:nvPr/>
        </p:nvSpPr>
        <p:spPr bwMode="ltGray">
          <a:xfrm>
            <a:off x="2214563" y="2955216"/>
            <a:ext cx="0" cy="63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46" name="Line 1534"/>
          <p:cNvSpPr>
            <a:spLocks noChangeShapeType="1"/>
          </p:cNvSpPr>
          <p:nvPr/>
        </p:nvSpPr>
        <p:spPr bwMode="ltGray">
          <a:xfrm>
            <a:off x="2217738" y="2955216"/>
            <a:ext cx="2381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47" name="Freeform 1535"/>
          <p:cNvSpPr>
            <a:spLocks/>
          </p:cNvSpPr>
          <p:nvPr/>
        </p:nvSpPr>
        <p:spPr bwMode="ltGray">
          <a:xfrm>
            <a:off x="2217738" y="2950454"/>
            <a:ext cx="26987" cy="28575"/>
          </a:xfrm>
          <a:custGeom>
            <a:avLst/>
            <a:gdLst/>
            <a:ahLst/>
            <a:cxnLst>
              <a:cxn ang="0">
                <a:pos x="0" y="16"/>
              </a:cxn>
              <a:cxn ang="0">
                <a:pos x="0" y="8"/>
              </a:cxn>
              <a:cxn ang="0">
                <a:pos x="0" y="8"/>
              </a:cxn>
              <a:cxn ang="0">
                <a:pos x="0" y="0"/>
              </a:cxn>
              <a:cxn ang="0">
                <a:pos x="16" y="0"/>
              </a:cxn>
            </a:cxnLst>
            <a:rect l="0" t="0" r="r" b="b"/>
            <a:pathLst>
              <a:path w="17" h="17">
                <a:moveTo>
                  <a:pt x="0" y="16"/>
                </a:moveTo>
                <a:lnTo>
                  <a:pt x="0" y="8"/>
                </a:lnTo>
                <a:lnTo>
                  <a:pt x="0" y="8"/>
                </a:lnTo>
                <a:lnTo>
                  <a:pt x="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48" name="Line 1536"/>
          <p:cNvSpPr>
            <a:spLocks noChangeShapeType="1"/>
          </p:cNvSpPr>
          <p:nvPr/>
        </p:nvSpPr>
        <p:spPr bwMode="ltGray">
          <a:xfrm>
            <a:off x="2219325" y="2955216"/>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49" name="Line 1537"/>
          <p:cNvSpPr>
            <a:spLocks noChangeShapeType="1"/>
          </p:cNvSpPr>
          <p:nvPr/>
        </p:nvSpPr>
        <p:spPr bwMode="ltGray">
          <a:xfrm flipH="1" flipV="1">
            <a:off x="2219325" y="295045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50" name="Freeform 1538"/>
          <p:cNvSpPr>
            <a:spLocks/>
          </p:cNvSpPr>
          <p:nvPr/>
        </p:nvSpPr>
        <p:spPr bwMode="ltGray">
          <a:xfrm>
            <a:off x="2219325" y="2952041"/>
            <a:ext cx="26988" cy="1588"/>
          </a:xfrm>
          <a:custGeom>
            <a:avLst/>
            <a:gdLst/>
            <a:ahLst/>
            <a:cxnLst>
              <a:cxn ang="0">
                <a:pos x="0" y="0"/>
              </a:cxn>
              <a:cxn ang="0">
                <a:pos x="5" y="0"/>
              </a:cxn>
              <a:cxn ang="0">
                <a:pos x="8" y="0"/>
              </a:cxn>
              <a:cxn ang="0">
                <a:pos x="13" y="0"/>
              </a:cxn>
              <a:cxn ang="0">
                <a:pos x="16" y="0"/>
              </a:cxn>
            </a:cxnLst>
            <a:rect l="0" t="0" r="r" b="b"/>
            <a:pathLst>
              <a:path w="17" h="1">
                <a:moveTo>
                  <a:pt x="0" y="0"/>
                </a:moveTo>
                <a:lnTo>
                  <a:pt x="5" y="0"/>
                </a:lnTo>
                <a:lnTo>
                  <a:pt x="8" y="0"/>
                </a:lnTo>
                <a:lnTo>
                  <a:pt x="13"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51" name="Line 1539"/>
          <p:cNvSpPr>
            <a:spLocks noChangeShapeType="1"/>
          </p:cNvSpPr>
          <p:nvPr/>
        </p:nvSpPr>
        <p:spPr bwMode="ltGray">
          <a:xfrm>
            <a:off x="2220913" y="295045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52" name="Line 1540"/>
          <p:cNvSpPr>
            <a:spLocks noChangeShapeType="1"/>
          </p:cNvSpPr>
          <p:nvPr/>
        </p:nvSpPr>
        <p:spPr bwMode="ltGray">
          <a:xfrm flipV="1">
            <a:off x="2228850" y="295045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53" name="Freeform 1541"/>
          <p:cNvSpPr>
            <a:spLocks/>
          </p:cNvSpPr>
          <p:nvPr/>
        </p:nvSpPr>
        <p:spPr bwMode="ltGray">
          <a:xfrm>
            <a:off x="2227263" y="2948866"/>
            <a:ext cx="26987" cy="28575"/>
          </a:xfrm>
          <a:custGeom>
            <a:avLst/>
            <a:gdLst/>
            <a:ahLst/>
            <a:cxnLst>
              <a:cxn ang="0">
                <a:pos x="0" y="16"/>
              </a:cxn>
              <a:cxn ang="0">
                <a:pos x="3" y="16"/>
              </a:cxn>
              <a:cxn ang="0">
                <a:pos x="9" y="16"/>
              </a:cxn>
              <a:cxn ang="0">
                <a:pos x="12" y="16"/>
              </a:cxn>
              <a:cxn ang="0">
                <a:pos x="16" y="0"/>
              </a:cxn>
            </a:cxnLst>
            <a:rect l="0" t="0" r="r" b="b"/>
            <a:pathLst>
              <a:path w="17" h="17">
                <a:moveTo>
                  <a:pt x="0" y="16"/>
                </a:moveTo>
                <a:lnTo>
                  <a:pt x="3" y="16"/>
                </a:lnTo>
                <a:lnTo>
                  <a:pt x="9" y="16"/>
                </a:lnTo>
                <a:lnTo>
                  <a:pt x="12" y="16"/>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54" name="Line 1542"/>
          <p:cNvSpPr>
            <a:spLocks noChangeShapeType="1"/>
          </p:cNvSpPr>
          <p:nvPr/>
        </p:nvSpPr>
        <p:spPr bwMode="ltGray">
          <a:xfrm flipH="1">
            <a:off x="2228850" y="2952041"/>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55" name="Line 1543"/>
          <p:cNvSpPr>
            <a:spLocks noChangeShapeType="1"/>
          </p:cNvSpPr>
          <p:nvPr/>
        </p:nvSpPr>
        <p:spPr bwMode="ltGray">
          <a:xfrm flipH="1" flipV="1">
            <a:off x="2235200" y="295045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56" name="Freeform 1544"/>
          <p:cNvSpPr>
            <a:spLocks/>
          </p:cNvSpPr>
          <p:nvPr/>
        </p:nvSpPr>
        <p:spPr bwMode="ltGray">
          <a:xfrm>
            <a:off x="2193925" y="2977441"/>
            <a:ext cx="26988" cy="1588"/>
          </a:xfrm>
          <a:custGeom>
            <a:avLst/>
            <a:gdLst/>
            <a:ahLst/>
            <a:cxnLst>
              <a:cxn ang="0">
                <a:pos x="0" y="0"/>
              </a:cxn>
              <a:cxn ang="0">
                <a:pos x="0" y="0"/>
              </a:cxn>
              <a:cxn ang="0">
                <a:pos x="4" y="0"/>
              </a:cxn>
              <a:cxn ang="0">
                <a:pos x="12" y="0"/>
              </a:cxn>
              <a:cxn ang="0">
                <a:pos x="16" y="0"/>
              </a:cxn>
            </a:cxnLst>
            <a:rect l="0" t="0" r="r" b="b"/>
            <a:pathLst>
              <a:path w="17" h="1">
                <a:moveTo>
                  <a:pt x="0" y="0"/>
                </a:moveTo>
                <a:lnTo>
                  <a:pt x="0" y="0"/>
                </a:lnTo>
                <a:lnTo>
                  <a:pt x="4" y="0"/>
                </a:lnTo>
                <a:lnTo>
                  <a:pt x="12"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57" name="Line 1545"/>
          <p:cNvSpPr>
            <a:spLocks noChangeShapeType="1"/>
          </p:cNvSpPr>
          <p:nvPr/>
        </p:nvSpPr>
        <p:spPr bwMode="ltGray">
          <a:xfrm flipH="1">
            <a:off x="2190750" y="2977441"/>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58" name="Line 1546"/>
          <p:cNvSpPr>
            <a:spLocks noChangeShapeType="1"/>
          </p:cNvSpPr>
          <p:nvPr/>
        </p:nvSpPr>
        <p:spPr bwMode="ltGray">
          <a:xfrm flipV="1">
            <a:off x="2200275" y="297585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59" name="Freeform 1547"/>
          <p:cNvSpPr>
            <a:spLocks/>
          </p:cNvSpPr>
          <p:nvPr/>
        </p:nvSpPr>
        <p:spPr bwMode="ltGray">
          <a:xfrm>
            <a:off x="2198688" y="2974266"/>
            <a:ext cx="26987" cy="28575"/>
          </a:xfrm>
          <a:custGeom>
            <a:avLst/>
            <a:gdLst/>
            <a:ahLst/>
            <a:cxnLst>
              <a:cxn ang="0">
                <a:pos x="0" y="16"/>
              </a:cxn>
              <a:cxn ang="0">
                <a:pos x="2" y="16"/>
              </a:cxn>
              <a:cxn ang="0">
                <a:pos x="5" y="16"/>
              </a:cxn>
              <a:cxn ang="0">
                <a:pos x="5" y="16"/>
              </a:cxn>
              <a:cxn ang="0">
                <a:pos x="10" y="16"/>
              </a:cxn>
              <a:cxn ang="0">
                <a:pos x="13" y="0"/>
              </a:cxn>
              <a:cxn ang="0">
                <a:pos x="16" y="0"/>
              </a:cxn>
            </a:cxnLst>
            <a:rect l="0" t="0" r="r" b="b"/>
            <a:pathLst>
              <a:path w="17" h="17">
                <a:moveTo>
                  <a:pt x="0" y="16"/>
                </a:moveTo>
                <a:lnTo>
                  <a:pt x="2" y="16"/>
                </a:lnTo>
                <a:lnTo>
                  <a:pt x="5" y="16"/>
                </a:lnTo>
                <a:lnTo>
                  <a:pt x="5" y="16"/>
                </a:lnTo>
                <a:lnTo>
                  <a:pt x="10" y="16"/>
                </a:lnTo>
                <a:lnTo>
                  <a:pt x="13"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60" name="Line 1548"/>
          <p:cNvSpPr>
            <a:spLocks noChangeShapeType="1"/>
          </p:cNvSpPr>
          <p:nvPr/>
        </p:nvSpPr>
        <p:spPr bwMode="ltGray">
          <a:xfrm flipH="1">
            <a:off x="2200275" y="297585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61" name="Line 1549"/>
          <p:cNvSpPr>
            <a:spLocks noChangeShapeType="1"/>
          </p:cNvSpPr>
          <p:nvPr/>
        </p:nvSpPr>
        <p:spPr bwMode="ltGray">
          <a:xfrm flipH="1" flipV="1">
            <a:off x="2206625" y="2974266"/>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62" name="Freeform 1550"/>
          <p:cNvSpPr>
            <a:spLocks/>
          </p:cNvSpPr>
          <p:nvPr/>
        </p:nvSpPr>
        <p:spPr bwMode="ltGray">
          <a:xfrm>
            <a:off x="2206625" y="2971091"/>
            <a:ext cx="26988" cy="28575"/>
          </a:xfrm>
          <a:custGeom>
            <a:avLst/>
            <a:gdLst/>
            <a:ahLst/>
            <a:cxnLst>
              <a:cxn ang="0">
                <a:pos x="0" y="16"/>
              </a:cxn>
              <a:cxn ang="0">
                <a:pos x="1" y="16"/>
              </a:cxn>
              <a:cxn ang="0">
                <a:pos x="3" y="16"/>
              </a:cxn>
              <a:cxn ang="0">
                <a:pos x="5" y="16"/>
              </a:cxn>
              <a:cxn ang="0">
                <a:pos x="7" y="8"/>
              </a:cxn>
              <a:cxn ang="0">
                <a:pos x="8" y="8"/>
              </a:cxn>
              <a:cxn ang="0">
                <a:pos x="11" y="8"/>
              </a:cxn>
              <a:cxn ang="0">
                <a:pos x="12" y="0"/>
              </a:cxn>
              <a:cxn ang="0">
                <a:pos x="16" y="0"/>
              </a:cxn>
            </a:cxnLst>
            <a:rect l="0" t="0" r="r" b="b"/>
            <a:pathLst>
              <a:path w="17" h="17">
                <a:moveTo>
                  <a:pt x="0" y="16"/>
                </a:moveTo>
                <a:lnTo>
                  <a:pt x="1" y="16"/>
                </a:lnTo>
                <a:lnTo>
                  <a:pt x="3" y="16"/>
                </a:lnTo>
                <a:lnTo>
                  <a:pt x="5" y="16"/>
                </a:lnTo>
                <a:lnTo>
                  <a:pt x="7" y="8"/>
                </a:lnTo>
                <a:lnTo>
                  <a:pt x="8" y="8"/>
                </a:lnTo>
                <a:lnTo>
                  <a:pt x="11" y="8"/>
                </a:lnTo>
                <a:lnTo>
                  <a:pt x="12"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63" name="Line 1551"/>
          <p:cNvSpPr>
            <a:spLocks noChangeShapeType="1"/>
          </p:cNvSpPr>
          <p:nvPr/>
        </p:nvSpPr>
        <p:spPr bwMode="ltGray">
          <a:xfrm>
            <a:off x="2208213" y="297426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64" name="Line 1552"/>
          <p:cNvSpPr>
            <a:spLocks noChangeShapeType="1"/>
          </p:cNvSpPr>
          <p:nvPr/>
        </p:nvSpPr>
        <p:spPr bwMode="ltGray">
          <a:xfrm flipH="1" flipV="1">
            <a:off x="2228850" y="2971091"/>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65" name="Freeform 1553"/>
          <p:cNvSpPr>
            <a:spLocks/>
          </p:cNvSpPr>
          <p:nvPr/>
        </p:nvSpPr>
        <p:spPr bwMode="ltGray">
          <a:xfrm>
            <a:off x="2181225" y="2990141"/>
            <a:ext cx="26988" cy="28575"/>
          </a:xfrm>
          <a:custGeom>
            <a:avLst/>
            <a:gdLst/>
            <a:ahLst/>
            <a:cxnLst>
              <a:cxn ang="0">
                <a:pos x="0" y="8"/>
              </a:cxn>
              <a:cxn ang="0">
                <a:pos x="2" y="8"/>
              </a:cxn>
              <a:cxn ang="0">
                <a:pos x="2" y="16"/>
              </a:cxn>
              <a:cxn ang="0">
                <a:pos x="5" y="8"/>
              </a:cxn>
              <a:cxn ang="0">
                <a:pos x="10" y="8"/>
              </a:cxn>
              <a:cxn ang="0">
                <a:pos x="13" y="8"/>
              </a:cxn>
              <a:cxn ang="0">
                <a:pos x="16" y="0"/>
              </a:cxn>
            </a:cxnLst>
            <a:rect l="0" t="0" r="r" b="b"/>
            <a:pathLst>
              <a:path w="17" h="17">
                <a:moveTo>
                  <a:pt x="0" y="8"/>
                </a:moveTo>
                <a:lnTo>
                  <a:pt x="2" y="8"/>
                </a:lnTo>
                <a:lnTo>
                  <a:pt x="2" y="16"/>
                </a:lnTo>
                <a:lnTo>
                  <a:pt x="5" y="8"/>
                </a:lnTo>
                <a:lnTo>
                  <a:pt x="10" y="8"/>
                </a:lnTo>
                <a:lnTo>
                  <a:pt x="13" y="8"/>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66" name="Line 1554"/>
          <p:cNvSpPr>
            <a:spLocks noChangeShapeType="1"/>
          </p:cNvSpPr>
          <p:nvPr/>
        </p:nvSpPr>
        <p:spPr bwMode="ltGray">
          <a:xfrm flipH="1">
            <a:off x="2182813" y="2991729"/>
            <a:ext cx="1587"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67" name="Line 1555"/>
          <p:cNvSpPr>
            <a:spLocks noChangeShapeType="1"/>
          </p:cNvSpPr>
          <p:nvPr/>
        </p:nvSpPr>
        <p:spPr bwMode="ltGray">
          <a:xfrm flipH="1" flipV="1">
            <a:off x="2190750" y="2991729"/>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68" name="Freeform 1556"/>
          <p:cNvSpPr>
            <a:spLocks/>
          </p:cNvSpPr>
          <p:nvPr/>
        </p:nvSpPr>
        <p:spPr bwMode="ltGray">
          <a:xfrm>
            <a:off x="2190750" y="2990141"/>
            <a:ext cx="26988" cy="28575"/>
          </a:xfrm>
          <a:custGeom>
            <a:avLst/>
            <a:gdLst/>
            <a:ahLst/>
            <a:cxnLst>
              <a:cxn ang="0">
                <a:pos x="0" y="0"/>
              </a:cxn>
              <a:cxn ang="0">
                <a:pos x="2" y="0"/>
              </a:cxn>
              <a:cxn ang="0">
                <a:pos x="6" y="0"/>
              </a:cxn>
              <a:cxn ang="0">
                <a:pos x="9" y="8"/>
              </a:cxn>
              <a:cxn ang="0">
                <a:pos x="13" y="16"/>
              </a:cxn>
              <a:cxn ang="0">
                <a:pos x="16" y="16"/>
              </a:cxn>
            </a:cxnLst>
            <a:rect l="0" t="0" r="r" b="b"/>
            <a:pathLst>
              <a:path w="17" h="17">
                <a:moveTo>
                  <a:pt x="0" y="0"/>
                </a:moveTo>
                <a:lnTo>
                  <a:pt x="2" y="0"/>
                </a:lnTo>
                <a:lnTo>
                  <a:pt x="6" y="0"/>
                </a:lnTo>
                <a:lnTo>
                  <a:pt x="9" y="8"/>
                </a:lnTo>
                <a:lnTo>
                  <a:pt x="13"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69" name="Line 1557"/>
          <p:cNvSpPr>
            <a:spLocks noChangeShapeType="1"/>
          </p:cNvSpPr>
          <p:nvPr/>
        </p:nvSpPr>
        <p:spPr bwMode="ltGray">
          <a:xfrm>
            <a:off x="2192338" y="299172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70" name="Line 1558"/>
          <p:cNvSpPr>
            <a:spLocks noChangeShapeType="1"/>
          </p:cNvSpPr>
          <p:nvPr/>
        </p:nvSpPr>
        <p:spPr bwMode="ltGray">
          <a:xfrm flipV="1">
            <a:off x="2201863" y="299172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71" name="Freeform 1559"/>
          <p:cNvSpPr>
            <a:spLocks/>
          </p:cNvSpPr>
          <p:nvPr/>
        </p:nvSpPr>
        <p:spPr bwMode="ltGray">
          <a:xfrm>
            <a:off x="2200275" y="2991729"/>
            <a:ext cx="26988" cy="28575"/>
          </a:xfrm>
          <a:custGeom>
            <a:avLst/>
            <a:gdLst/>
            <a:ahLst/>
            <a:cxnLst>
              <a:cxn ang="0">
                <a:pos x="0" y="16"/>
              </a:cxn>
              <a:cxn ang="0">
                <a:pos x="0" y="16"/>
              </a:cxn>
              <a:cxn ang="0">
                <a:pos x="10" y="0"/>
              </a:cxn>
              <a:cxn ang="0">
                <a:pos x="16" y="0"/>
              </a:cxn>
            </a:cxnLst>
            <a:rect l="0" t="0" r="r" b="b"/>
            <a:pathLst>
              <a:path w="17" h="17">
                <a:moveTo>
                  <a:pt x="0" y="16"/>
                </a:moveTo>
                <a:lnTo>
                  <a:pt x="0" y="16"/>
                </a:lnTo>
                <a:lnTo>
                  <a:pt x="1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72" name="Line 1560"/>
          <p:cNvSpPr>
            <a:spLocks noChangeShapeType="1"/>
          </p:cNvSpPr>
          <p:nvPr/>
        </p:nvSpPr>
        <p:spPr bwMode="ltGray">
          <a:xfrm flipH="1">
            <a:off x="2200275" y="2994904"/>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73" name="Line 1561"/>
          <p:cNvSpPr>
            <a:spLocks noChangeShapeType="1"/>
          </p:cNvSpPr>
          <p:nvPr/>
        </p:nvSpPr>
        <p:spPr bwMode="ltGray">
          <a:xfrm flipH="1" flipV="1">
            <a:off x="2203450" y="2991729"/>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74" name="Freeform 1562"/>
          <p:cNvSpPr>
            <a:spLocks/>
          </p:cNvSpPr>
          <p:nvPr/>
        </p:nvSpPr>
        <p:spPr bwMode="ltGray">
          <a:xfrm>
            <a:off x="2203450" y="2991729"/>
            <a:ext cx="26988" cy="28575"/>
          </a:xfrm>
          <a:custGeom>
            <a:avLst/>
            <a:gdLst/>
            <a:ahLst/>
            <a:cxnLst>
              <a:cxn ang="0">
                <a:pos x="0" y="0"/>
              </a:cxn>
              <a:cxn ang="0">
                <a:pos x="1" y="16"/>
              </a:cxn>
              <a:cxn ang="0">
                <a:pos x="4" y="16"/>
              </a:cxn>
              <a:cxn ang="0">
                <a:pos x="5" y="16"/>
              </a:cxn>
              <a:cxn ang="0">
                <a:pos x="8" y="16"/>
              </a:cxn>
              <a:cxn ang="0">
                <a:pos x="11" y="16"/>
              </a:cxn>
              <a:cxn ang="0">
                <a:pos x="12" y="16"/>
              </a:cxn>
              <a:cxn ang="0">
                <a:pos x="15" y="16"/>
              </a:cxn>
              <a:cxn ang="0">
                <a:pos x="16" y="0"/>
              </a:cxn>
            </a:cxnLst>
            <a:rect l="0" t="0" r="r" b="b"/>
            <a:pathLst>
              <a:path w="17" h="17">
                <a:moveTo>
                  <a:pt x="0" y="0"/>
                </a:moveTo>
                <a:lnTo>
                  <a:pt x="1" y="16"/>
                </a:lnTo>
                <a:lnTo>
                  <a:pt x="4" y="16"/>
                </a:lnTo>
                <a:lnTo>
                  <a:pt x="5" y="16"/>
                </a:lnTo>
                <a:lnTo>
                  <a:pt x="8" y="16"/>
                </a:lnTo>
                <a:lnTo>
                  <a:pt x="11" y="16"/>
                </a:lnTo>
                <a:lnTo>
                  <a:pt x="12" y="16"/>
                </a:lnTo>
                <a:lnTo>
                  <a:pt x="15" y="16"/>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75" name="Line 1563"/>
          <p:cNvSpPr>
            <a:spLocks noChangeShapeType="1"/>
          </p:cNvSpPr>
          <p:nvPr/>
        </p:nvSpPr>
        <p:spPr bwMode="ltGray">
          <a:xfrm flipH="1">
            <a:off x="2203450" y="2991729"/>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76" name="Line 1564"/>
          <p:cNvSpPr>
            <a:spLocks noChangeShapeType="1"/>
          </p:cNvSpPr>
          <p:nvPr/>
        </p:nvSpPr>
        <p:spPr bwMode="ltGray">
          <a:xfrm flipH="1" flipV="1">
            <a:off x="2228850" y="2991729"/>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77" name="Freeform 1565"/>
          <p:cNvSpPr>
            <a:spLocks/>
          </p:cNvSpPr>
          <p:nvPr/>
        </p:nvSpPr>
        <p:spPr bwMode="ltGray">
          <a:xfrm>
            <a:off x="2227263" y="2990141"/>
            <a:ext cx="26987" cy="28575"/>
          </a:xfrm>
          <a:custGeom>
            <a:avLst/>
            <a:gdLst/>
            <a:ahLst/>
            <a:cxnLst>
              <a:cxn ang="0">
                <a:pos x="0" y="16"/>
              </a:cxn>
              <a:cxn ang="0">
                <a:pos x="2" y="16"/>
              </a:cxn>
              <a:cxn ang="0">
                <a:pos x="6" y="8"/>
              </a:cxn>
              <a:cxn ang="0">
                <a:pos x="8" y="8"/>
              </a:cxn>
              <a:cxn ang="0">
                <a:pos x="10" y="8"/>
              </a:cxn>
              <a:cxn ang="0">
                <a:pos x="14" y="8"/>
              </a:cxn>
              <a:cxn ang="0">
                <a:pos x="16" y="0"/>
              </a:cxn>
            </a:cxnLst>
            <a:rect l="0" t="0" r="r" b="b"/>
            <a:pathLst>
              <a:path w="17" h="17">
                <a:moveTo>
                  <a:pt x="0" y="16"/>
                </a:moveTo>
                <a:lnTo>
                  <a:pt x="2" y="16"/>
                </a:lnTo>
                <a:lnTo>
                  <a:pt x="6" y="8"/>
                </a:lnTo>
                <a:lnTo>
                  <a:pt x="8" y="8"/>
                </a:lnTo>
                <a:lnTo>
                  <a:pt x="10" y="8"/>
                </a:lnTo>
                <a:lnTo>
                  <a:pt x="14" y="8"/>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78" name="Line 1566"/>
          <p:cNvSpPr>
            <a:spLocks noChangeShapeType="1"/>
          </p:cNvSpPr>
          <p:nvPr/>
        </p:nvSpPr>
        <p:spPr bwMode="ltGray">
          <a:xfrm>
            <a:off x="2228850" y="2991729"/>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79" name="Line 1567"/>
          <p:cNvSpPr>
            <a:spLocks noChangeShapeType="1"/>
          </p:cNvSpPr>
          <p:nvPr/>
        </p:nvSpPr>
        <p:spPr bwMode="ltGray">
          <a:xfrm flipH="1">
            <a:off x="2238375" y="2991729"/>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80" name="Freeform 1568"/>
          <p:cNvSpPr>
            <a:spLocks/>
          </p:cNvSpPr>
          <p:nvPr/>
        </p:nvSpPr>
        <p:spPr bwMode="ltGray">
          <a:xfrm>
            <a:off x="2120900" y="2998079"/>
            <a:ext cx="26988" cy="28575"/>
          </a:xfrm>
          <a:custGeom>
            <a:avLst/>
            <a:gdLst/>
            <a:ahLst/>
            <a:cxnLst>
              <a:cxn ang="0">
                <a:pos x="16" y="0"/>
              </a:cxn>
              <a:cxn ang="0">
                <a:pos x="16" y="8"/>
              </a:cxn>
              <a:cxn ang="0">
                <a:pos x="10" y="8"/>
              </a:cxn>
              <a:cxn ang="0">
                <a:pos x="10" y="16"/>
              </a:cxn>
              <a:cxn ang="0">
                <a:pos x="0" y="16"/>
              </a:cxn>
            </a:cxnLst>
            <a:rect l="0" t="0" r="r" b="b"/>
            <a:pathLst>
              <a:path w="17" h="17">
                <a:moveTo>
                  <a:pt x="16" y="0"/>
                </a:moveTo>
                <a:lnTo>
                  <a:pt x="16" y="8"/>
                </a:lnTo>
                <a:lnTo>
                  <a:pt x="10" y="8"/>
                </a:lnTo>
                <a:lnTo>
                  <a:pt x="10"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81" name="Line 1569"/>
          <p:cNvSpPr>
            <a:spLocks noChangeShapeType="1"/>
          </p:cNvSpPr>
          <p:nvPr/>
        </p:nvSpPr>
        <p:spPr bwMode="ltGray">
          <a:xfrm flipH="1">
            <a:off x="2125663" y="2998079"/>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82" name="Line 1570"/>
          <p:cNvSpPr>
            <a:spLocks noChangeShapeType="1"/>
          </p:cNvSpPr>
          <p:nvPr/>
        </p:nvSpPr>
        <p:spPr bwMode="ltGray">
          <a:xfrm>
            <a:off x="2122488" y="299966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83" name="Freeform 1571"/>
          <p:cNvSpPr>
            <a:spLocks/>
          </p:cNvSpPr>
          <p:nvPr/>
        </p:nvSpPr>
        <p:spPr bwMode="ltGray">
          <a:xfrm>
            <a:off x="2122488" y="3001254"/>
            <a:ext cx="1587" cy="28575"/>
          </a:xfrm>
          <a:custGeom>
            <a:avLst/>
            <a:gdLst/>
            <a:ahLst/>
            <a:cxnLst>
              <a:cxn ang="0">
                <a:pos x="0" y="0"/>
              </a:cxn>
              <a:cxn ang="0">
                <a:pos x="0" y="0"/>
              </a:cxn>
              <a:cxn ang="0">
                <a:pos x="0" y="8"/>
              </a:cxn>
              <a:cxn ang="0">
                <a:pos x="0" y="8"/>
              </a:cxn>
              <a:cxn ang="0">
                <a:pos x="0" y="16"/>
              </a:cxn>
            </a:cxnLst>
            <a:rect l="0" t="0" r="r" b="b"/>
            <a:pathLst>
              <a:path w="1" h="17">
                <a:moveTo>
                  <a:pt x="0" y="0"/>
                </a:moveTo>
                <a:lnTo>
                  <a:pt x="0" y="0"/>
                </a:lnTo>
                <a:lnTo>
                  <a:pt x="0" y="8"/>
                </a:lnTo>
                <a:lnTo>
                  <a:pt x="0" y="8"/>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84" name="Line 1572"/>
          <p:cNvSpPr>
            <a:spLocks noChangeShapeType="1"/>
          </p:cNvSpPr>
          <p:nvPr/>
        </p:nvSpPr>
        <p:spPr bwMode="ltGray">
          <a:xfrm flipH="1" flipV="1">
            <a:off x="2122488" y="300125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85" name="Line 1573"/>
          <p:cNvSpPr>
            <a:spLocks noChangeShapeType="1"/>
          </p:cNvSpPr>
          <p:nvPr/>
        </p:nvSpPr>
        <p:spPr bwMode="ltGray">
          <a:xfrm flipV="1">
            <a:off x="2122488" y="300284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86" name="Freeform 1574"/>
          <p:cNvSpPr>
            <a:spLocks/>
          </p:cNvSpPr>
          <p:nvPr/>
        </p:nvSpPr>
        <p:spPr bwMode="ltGray">
          <a:xfrm>
            <a:off x="2120900" y="3002841"/>
            <a:ext cx="26988" cy="28575"/>
          </a:xfrm>
          <a:custGeom>
            <a:avLst/>
            <a:gdLst/>
            <a:ahLst/>
            <a:cxnLst>
              <a:cxn ang="0">
                <a:pos x="0" y="0"/>
              </a:cxn>
              <a:cxn ang="0">
                <a:pos x="1" y="3"/>
              </a:cxn>
              <a:cxn ang="0">
                <a:pos x="4" y="4"/>
              </a:cxn>
              <a:cxn ang="0">
                <a:pos x="6" y="6"/>
              </a:cxn>
              <a:cxn ang="0">
                <a:pos x="9" y="8"/>
              </a:cxn>
              <a:cxn ang="0">
                <a:pos x="11" y="9"/>
              </a:cxn>
              <a:cxn ang="0">
                <a:pos x="14" y="11"/>
              </a:cxn>
              <a:cxn ang="0">
                <a:pos x="14" y="12"/>
              </a:cxn>
              <a:cxn ang="0">
                <a:pos x="16" y="16"/>
              </a:cxn>
            </a:cxnLst>
            <a:rect l="0" t="0" r="r" b="b"/>
            <a:pathLst>
              <a:path w="17" h="17">
                <a:moveTo>
                  <a:pt x="0" y="0"/>
                </a:moveTo>
                <a:lnTo>
                  <a:pt x="1" y="3"/>
                </a:lnTo>
                <a:lnTo>
                  <a:pt x="4" y="4"/>
                </a:lnTo>
                <a:lnTo>
                  <a:pt x="6" y="6"/>
                </a:lnTo>
                <a:lnTo>
                  <a:pt x="9" y="8"/>
                </a:lnTo>
                <a:lnTo>
                  <a:pt x="11" y="9"/>
                </a:lnTo>
                <a:lnTo>
                  <a:pt x="14" y="11"/>
                </a:lnTo>
                <a:lnTo>
                  <a:pt x="14"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87" name="Line 1575"/>
          <p:cNvSpPr>
            <a:spLocks noChangeShapeType="1"/>
          </p:cNvSpPr>
          <p:nvPr/>
        </p:nvSpPr>
        <p:spPr bwMode="ltGray">
          <a:xfrm flipH="1">
            <a:off x="2120900" y="3004429"/>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88" name="Line 1576"/>
          <p:cNvSpPr>
            <a:spLocks noChangeShapeType="1"/>
          </p:cNvSpPr>
          <p:nvPr/>
        </p:nvSpPr>
        <p:spPr bwMode="ltGray">
          <a:xfrm>
            <a:off x="2132013" y="3020304"/>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89" name="Freeform 1577"/>
          <p:cNvSpPr>
            <a:spLocks/>
          </p:cNvSpPr>
          <p:nvPr/>
        </p:nvSpPr>
        <p:spPr bwMode="ltGray">
          <a:xfrm>
            <a:off x="2130425" y="3018716"/>
            <a:ext cx="26988" cy="28575"/>
          </a:xfrm>
          <a:custGeom>
            <a:avLst/>
            <a:gdLst/>
            <a:ahLst/>
            <a:cxnLst>
              <a:cxn ang="0">
                <a:pos x="16" y="0"/>
              </a:cxn>
              <a:cxn ang="0">
                <a:pos x="10" y="4"/>
              </a:cxn>
              <a:cxn ang="0">
                <a:pos x="10" y="8"/>
              </a:cxn>
              <a:cxn ang="0">
                <a:pos x="0" y="8"/>
              </a:cxn>
              <a:cxn ang="0">
                <a:pos x="0" y="12"/>
              </a:cxn>
              <a:cxn ang="0">
                <a:pos x="0" y="16"/>
              </a:cxn>
            </a:cxnLst>
            <a:rect l="0" t="0" r="r" b="b"/>
            <a:pathLst>
              <a:path w="17" h="17">
                <a:moveTo>
                  <a:pt x="16" y="0"/>
                </a:moveTo>
                <a:lnTo>
                  <a:pt x="10" y="4"/>
                </a:lnTo>
                <a:lnTo>
                  <a:pt x="10" y="8"/>
                </a:lnTo>
                <a:lnTo>
                  <a:pt x="0" y="8"/>
                </a:lnTo>
                <a:lnTo>
                  <a:pt x="0"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90" name="Line 1578"/>
          <p:cNvSpPr>
            <a:spLocks noChangeShapeType="1"/>
          </p:cNvSpPr>
          <p:nvPr/>
        </p:nvSpPr>
        <p:spPr bwMode="ltGray">
          <a:xfrm flipH="1" flipV="1">
            <a:off x="2132013" y="3018716"/>
            <a:ext cx="4762"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91" name="Line 1579"/>
          <p:cNvSpPr>
            <a:spLocks noChangeShapeType="1"/>
          </p:cNvSpPr>
          <p:nvPr/>
        </p:nvSpPr>
        <p:spPr bwMode="ltGray">
          <a:xfrm flipV="1">
            <a:off x="2128838" y="3026654"/>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92" name="Freeform 1580"/>
          <p:cNvSpPr>
            <a:spLocks/>
          </p:cNvSpPr>
          <p:nvPr/>
        </p:nvSpPr>
        <p:spPr bwMode="ltGray">
          <a:xfrm>
            <a:off x="2135188" y="2994904"/>
            <a:ext cx="26987" cy="28575"/>
          </a:xfrm>
          <a:custGeom>
            <a:avLst/>
            <a:gdLst/>
            <a:ahLst/>
            <a:cxnLst>
              <a:cxn ang="0">
                <a:pos x="0" y="0"/>
              </a:cxn>
              <a:cxn ang="0">
                <a:pos x="2" y="2"/>
              </a:cxn>
              <a:cxn ang="0">
                <a:pos x="2" y="4"/>
              </a:cxn>
              <a:cxn ang="0">
                <a:pos x="6" y="6"/>
              </a:cxn>
              <a:cxn ang="0">
                <a:pos x="8" y="10"/>
              </a:cxn>
              <a:cxn ang="0">
                <a:pos x="8" y="12"/>
              </a:cxn>
              <a:cxn ang="0">
                <a:pos x="10" y="14"/>
              </a:cxn>
              <a:cxn ang="0">
                <a:pos x="14" y="16"/>
              </a:cxn>
              <a:cxn ang="0">
                <a:pos x="16" y="16"/>
              </a:cxn>
            </a:cxnLst>
            <a:rect l="0" t="0" r="r" b="b"/>
            <a:pathLst>
              <a:path w="17" h="17">
                <a:moveTo>
                  <a:pt x="0" y="0"/>
                </a:moveTo>
                <a:lnTo>
                  <a:pt x="2" y="2"/>
                </a:lnTo>
                <a:lnTo>
                  <a:pt x="2" y="4"/>
                </a:lnTo>
                <a:lnTo>
                  <a:pt x="6" y="6"/>
                </a:lnTo>
                <a:lnTo>
                  <a:pt x="8" y="10"/>
                </a:lnTo>
                <a:lnTo>
                  <a:pt x="8" y="12"/>
                </a:lnTo>
                <a:lnTo>
                  <a:pt x="10" y="14"/>
                </a:lnTo>
                <a:lnTo>
                  <a:pt x="14"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93" name="Line 1581"/>
          <p:cNvSpPr>
            <a:spLocks noChangeShapeType="1"/>
          </p:cNvSpPr>
          <p:nvPr/>
        </p:nvSpPr>
        <p:spPr bwMode="ltGray">
          <a:xfrm flipH="1">
            <a:off x="2132013" y="299649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94" name="Line 1582"/>
          <p:cNvSpPr>
            <a:spLocks noChangeShapeType="1"/>
          </p:cNvSpPr>
          <p:nvPr/>
        </p:nvSpPr>
        <p:spPr bwMode="ltGray">
          <a:xfrm flipV="1">
            <a:off x="2147888" y="30060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95" name="Freeform 1583"/>
          <p:cNvSpPr>
            <a:spLocks/>
          </p:cNvSpPr>
          <p:nvPr/>
        </p:nvSpPr>
        <p:spPr bwMode="ltGray">
          <a:xfrm>
            <a:off x="2146300" y="3004429"/>
            <a:ext cx="26988" cy="28575"/>
          </a:xfrm>
          <a:custGeom>
            <a:avLst/>
            <a:gdLst/>
            <a:ahLst/>
            <a:cxnLst>
              <a:cxn ang="0">
                <a:pos x="0" y="8"/>
              </a:cxn>
              <a:cxn ang="0">
                <a:pos x="1" y="8"/>
              </a:cxn>
              <a:cxn ang="0">
                <a:pos x="4" y="16"/>
              </a:cxn>
              <a:cxn ang="0">
                <a:pos x="5" y="16"/>
              </a:cxn>
              <a:cxn ang="0">
                <a:pos x="6" y="8"/>
              </a:cxn>
              <a:cxn ang="0">
                <a:pos x="9" y="8"/>
              </a:cxn>
              <a:cxn ang="0">
                <a:pos x="12" y="8"/>
              </a:cxn>
              <a:cxn ang="0">
                <a:pos x="14" y="8"/>
              </a:cxn>
              <a:cxn ang="0">
                <a:pos x="16" y="0"/>
              </a:cxn>
            </a:cxnLst>
            <a:rect l="0" t="0" r="r" b="b"/>
            <a:pathLst>
              <a:path w="17" h="17">
                <a:moveTo>
                  <a:pt x="0" y="8"/>
                </a:moveTo>
                <a:lnTo>
                  <a:pt x="1" y="8"/>
                </a:lnTo>
                <a:lnTo>
                  <a:pt x="4" y="16"/>
                </a:lnTo>
                <a:lnTo>
                  <a:pt x="5" y="16"/>
                </a:lnTo>
                <a:lnTo>
                  <a:pt x="6" y="8"/>
                </a:lnTo>
                <a:lnTo>
                  <a:pt x="9" y="8"/>
                </a:lnTo>
                <a:lnTo>
                  <a:pt x="12" y="8"/>
                </a:lnTo>
                <a:lnTo>
                  <a:pt x="14" y="8"/>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96" name="Line 1584"/>
          <p:cNvSpPr>
            <a:spLocks noChangeShapeType="1"/>
          </p:cNvSpPr>
          <p:nvPr/>
        </p:nvSpPr>
        <p:spPr bwMode="ltGray">
          <a:xfrm flipH="1">
            <a:off x="2144713" y="3006016"/>
            <a:ext cx="4762"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97" name="Line 1585"/>
          <p:cNvSpPr>
            <a:spLocks noChangeShapeType="1"/>
          </p:cNvSpPr>
          <p:nvPr/>
        </p:nvSpPr>
        <p:spPr bwMode="ltGray">
          <a:xfrm flipV="1">
            <a:off x="2163763" y="300442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98" name="Freeform 1586"/>
          <p:cNvSpPr>
            <a:spLocks/>
          </p:cNvSpPr>
          <p:nvPr/>
        </p:nvSpPr>
        <p:spPr bwMode="ltGray">
          <a:xfrm>
            <a:off x="2163763" y="3004429"/>
            <a:ext cx="26987" cy="28575"/>
          </a:xfrm>
          <a:custGeom>
            <a:avLst/>
            <a:gdLst/>
            <a:ahLst/>
            <a:cxnLst>
              <a:cxn ang="0">
                <a:pos x="0" y="0"/>
              </a:cxn>
              <a:cxn ang="0">
                <a:pos x="1" y="0"/>
              </a:cxn>
              <a:cxn ang="0">
                <a:pos x="5" y="0"/>
              </a:cxn>
              <a:cxn ang="0">
                <a:pos x="7" y="0"/>
              </a:cxn>
              <a:cxn ang="0">
                <a:pos x="8" y="0"/>
              </a:cxn>
              <a:cxn ang="0">
                <a:pos x="8" y="8"/>
              </a:cxn>
              <a:cxn ang="0">
                <a:pos x="10" y="8"/>
              </a:cxn>
              <a:cxn ang="0">
                <a:pos x="14" y="8"/>
              </a:cxn>
              <a:cxn ang="0">
                <a:pos x="16" y="16"/>
              </a:cxn>
            </a:cxnLst>
            <a:rect l="0" t="0" r="r" b="b"/>
            <a:pathLst>
              <a:path w="17" h="17">
                <a:moveTo>
                  <a:pt x="0" y="0"/>
                </a:moveTo>
                <a:lnTo>
                  <a:pt x="1" y="0"/>
                </a:lnTo>
                <a:lnTo>
                  <a:pt x="5" y="0"/>
                </a:lnTo>
                <a:lnTo>
                  <a:pt x="7" y="0"/>
                </a:lnTo>
                <a:lnTo>
                  <a:pt x="8" y="0"/>
                </a:lnTo>
                <a:lnTo>
                  <a:pt x="8" y="8"/>
                </a:lnTo>
                <a:lnTo>
                  <a:pt x="10" y="8"/>
                </a:lnTo>
                <a:lnTo>
                  <a:pt x="14" y="8"/>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499" name="Line 1587"/>
          <p:cNvSpPr>
            <a:spLocks noChangeShapeType="1"/>
          </p:cNvSpPr>
          <p:nvPr/>
        </p:nvSpPr>
        <p:spPr bwMode="ltGray">
          <a:xfrm>
            <a:off x="2163763" y="300442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00" name="Line 1588"/>
          <p:cNvSpPr>
            <a:spLocks noChangeShapeType="1"/>
          </p:cNvSpPr>
          <p:nvPr/>
        </p:nvSpPr>
        <p:spPr bwMode="ltGray">
          <a:xfrm flipV="1">
            <a:off x="2178050" y="30076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01" name="Freeform 1589"/>
          <p:cNvSpPr>
            <a:spLocks/>
          </p:cNvSpPr>
          <p:nvPr/>
        </p:nvSpPr>
        <p:spPr bwMode="ltGray">
          <a:xfrm>
            <a:off x="2176463" y="3007604"/>
            <a:ext cx="26987" cy="28575"/>
          </a:xfrm>
          <a:custGeom>
            <a:avLst/>
            <a:gdLst/>
            <a:ahLst/>
            <a:cxnLst>
              <a:cxn ang="0">
                <a:pos x="0" y="0"/>
              </a:cxn>
              <a:cxn ang="0">
                <a:pos x="0" y="0"/>
              </a:cxn>
              <a:cxn ang="0">
                <a:pos x="3" y="5"/>
              </a:cxn>
              <a:cxn ang="0">
                <a:pos x="9" y="10"/>
              </a:cxn>
              <a:cxn ang="0">
                <a:pos x="12" y="10"/>
              </a:cxn>
              <a:cxn ang="0">
                <a:pos x="12" y="16"/>
              </a:cxn>
              <a:cxn ang="0">
                <a:pos x="16" y="16"/>
              </a:cxn>
            </a:cxnLst>
            <a:rect l="0" t="0" r="r" b="b"/>
            <a:pathLst>
              <a:path w="17" h="17">
                <a:moveTo>
                  <a:pt x="0" y="0"/>
                </a:moveTo>
                <a:lnTo>
                  <a:pt x="0" y="0"/>
                </a:lnTo>
                <a:lnTo>
                  <a:pt x="3" y="5"/>
                </a:lnTo>
                <a:lnTo>
                  <a:pt x="9" y="10"/>
                </a:lnTo>
                <a:lnTo>
                  <a:pt x="12" y="10"/>
                </a:lnTo>
                <a:lnTo>
                  <a:pt x="12"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02" name="Line 1590"/>
          <p:cNvSpPr>
            <a:spLocks noChangeShapeType="1"/>
          </p:cNvSpPr>
          <p:nvPr/>
        </p:nvSpPr>
        <p:spPr bwMode="ltGray">
          <a:xfrm flipH="1">
            <a:off x="2176463" y="30091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03" name="Line 1591"/>
          <p:cNvSpPr>
            <a:spLocks noChangeShapeType="1"/>
          </p:cNvSpPr>
          <p:nvPr/>
        </p:nvSpPr>
        <p:spPr bwMode="ltGray">
          <a:xfrm flipV="1">
            <a:off x="2185988" y="301236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04" name="Freeform 1592"/>
          <p:cNvSpPr>
            <a:spLocks/>
          </p:cNvSpPr>
          <p:nvPr/>
        </p:nvSpPr>
        <p:spPr bwMode="ltGray">
          <a:xfrm>
            <a:off x="2184400" y="3010779"/>
            <a:ext cx="26988" cy="28575"/>
          </a:xfrm>
          <a:custGeom>
            <a:avLst/>
            <a:gdLst/>
            <a:ahLst/>
            <a:cxnLst>
              <a:cxn ang="0">
                <a:pos x="0" y="0"/>
              </a:cxn>
              <a:cxn ang="0">
                <a:pos x="0" y="8"/>
              </a:cxn>
              <a:cxn ang="0">
                <a:pos x="5" y="8"/>
              </a:cxn>
              <a:cxn ang="0">
                <a:pos x="8" y="8"/>
              </a:cxn>
              <a:cxn ang="0">
                <a:pos x="13" y="8"/>
              </a:cxn>
              <a:cxn ang="0">
                <a:pos x="13" y="16"/>
              </a:cxn>
              <a:cxn ang="0">
                <a:pos x="16" y="16"/>
              </a:cxn>
            </a:cxnLst>
            <a:rect l="0" t="0" r="r" b="b"/>
            <a:pathLst>
              <a:path w="17" h="17">
                <a:moveTo>
                  <a:pt x="0" y="0"/>
                </a:moveTo>
                <a:lnTo>
                  <a:pt x="0" y="8"/>
                </a:lnTo>
                <a:lnTo>
                  <a:pt x="5" y="8"/>
                </a:lnTo>
                <a:lnTo>
                  <a:pt x="8" y="8"/>
                </a:lnTo>
                <a:lnTo>
                  <a:pt x="13" y="8"/>
                </a:lnTo>
                <a:lnTo>
                  <a:pt x="13"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05" name="Line 1593"/>
          <p:cNvSpPr>
            <a:spLocks noChangeShapeType="1"/>
          </p:cNvSpPr>
          <p:nvPr/>
        </p:nvSpPr>
        <p:spPr bwMode="ltGray">
          <a:xfrm flipH="1">
            <a:off x="2184400" y="3012366"/>
            <a:ext cx="4763"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06" name="Line 1594"/>
          <p:cNvSpPr>
            <a:spLocks noChangeShapeType="1"/>
          </p:cNvSpPr>
          <p:nvPr/>
        </p:nvSpPr>
        <p:spPr bwMode="ltGray">
          <a:xfrm flipV="1">
            <a:off x="2190750" y="3015541"/>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07" name="Freeform 1595"/>
          <p:cNvSpPr>
            <a:spLocks/>
          </p:cNvSpPr>
          <p:nvPr/>
        </p:nvSpPr>
        <p:spPr bwMode="ltGray">
          <a:xfrm>
            <a:off x="2193925" y="3015541"/>
            <a:ext cx="1588" cy="28575"/>
          </a:xfrm>
          <a:custGeom>
            <a:avLst/>
            <a:gdLst/>
            <a:ahLst/>
            <a:cxnLst>
              <a:cxn ang="0">
                <a:pos x="0" y="0"/>
              </a:cxn>
              <a:cxn ang="0">
                <a:pos x="0" y="5"/>
              </a:cxn>
              <a:cxn ang="0">
                <a:pos x="0" y="10"/>
              </a:cxn>
              <a:cxn ang="0">
                <a:pos x="0" y="10"/>
              </a:cxn>
              <a:cxn ang="0">
                <a:pos x="0" y="16"/>
              </a:cxn>
            </a:cxnLst>
            <a:rect l="0" t="0" r="r" b="b"/>
            <a:pathLst>
              <a:path w="1" h="17">
                <a:moveTo>
                  <a:pt x="0" y="0"/>
                </a:moveTo>
                <a:lnTo>
                  <a:pt x="0" y="5"/>
                </a:lnTo>
                <a:lnTo>
                  <a:pt x="0" y="10"/>
                </a:lnTo>
                <a:lnTo>
                  <a:pt x="0" y="1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08" name="Line 1596"/>
          <p:cNvSpPr>
            <a:spLocks noChangeShapeType="1"/>
          </p:cNvSpPr>
          <p:nvPr/>
        </p:nvSpPr>
        <p:spPr bwMode="ltGray">
          <a:xfrm flipH="1">
            <a:off x="2192338" y="3017129"/>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09" name="Line 1597"/>
          <p:cNvSpPr>
            <a:spLocks noChangeShapeType="1"/>
          </p:cNvSpPr>
          <p:nvPr/>
        </p:nvSpPr>
        <p:spPr bwMode="ltGray">
          <a:xfrm>
            <a:off x="2192338" y="30218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10" name="Freeform 1598"/>
          <p:cNvSpPr>
            <a:spLocks/>
          </p:cNvSpPr>
          <p:nvPr/>
        </p:nvSpPr>
        <p:spPr bwMode="ltGray">
          <a:xfrm>
            <a:off x="2184400" y="3020304"/>
            <a:ext cx="26988" cy="28575"/>
          </a:xfrm>
          <a:custGeom>
            <a:avLst/>
            <a:gdLst/>
            <a:ahLst/>
            <a:cxnLst>
              <a:cxn ang="0">
                <a:pos x="16" y="0"/>
              </a:cxn>
              <a:cxn ang="0">
                <a:pos x="13" y="3"/>
              </a:cxn>
              <a:cxn ang="0">
                <a:pos x="8" y="3"/>
              </a:cxn>
              <a:cxn ang="0">
                <a:pos x="8" y="6"/>
              </a:cxn>
              <a:cxn ang="0">
                <a:pos x="5" y="9"/>
              </a:cxn>
              <a:cxn ang="0">
                <a:pos x="0" y="12"/>
              </a:cxn>
              <a:cxn ang="0">
                <a:pos x="0" y="12"/>
              </a:cxn>
              <a:cxn ang="0">
                <a:pos x="0" y="16"/>
              </a:cxn>
            </a:cxnLst>
            <a:rect l="0" t="0" r="r" b="b"/>
            <a:pathLst>
              <a:path w="17" h="17">
                <a:moveTo>
                  <a:pt x="16" y="0"/>
                </a:moveTo>
                <a:lnTo>
                  <a:pt x="13" y="3"/>
                </a:lnTo>
                <a:lnTo>
                  <a:pt x="8" y="3"/>
                </a:lnTo>
                <a:lnTo>
                  <a:pt x="8" y="6"/>
                </a:lnTo>
                <a:lnTo>
                  <a:pt x="5" y="9"/>
                </a:lnTo>
                <a:lnTo>
                  <a:pt x="0" y="12"/>
                </a:lnTo>
                <a:lnTo>
                  <a:pt x="0"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11" name="Line 1599"/>
          <p:cNvSpPr>
            <a:spLocks noChangeShapeType="1"/>
          </p:cNvSpPr>
          <p:nvPr/>
        </p:nvSpPr>
        <p:spPr bwMode="ltGray">
          <a:xfrm flipH="1" flipV="1">
            <a:off x="2192338" y="302030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12" name="Line 1600"/>
          <p:cNvSpPr>
            <a:spLocks noChangeShapeType="1"/>
          </p:cNvSpPr>
          <p:nvPr/>
        </p:nvSpPr>
        <p:spPr bwMode="ltGray">
          <a:xfrm>
            <a:off x="2184400" y="3028241"/>
            <a:ext cx="4763"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13" name="Freeform 1601"/>
          <p:cNvSpPr>
            <a:spLocks/>
          </p:cNvSpPr>
          <p:nvPr/>
        </p:nvSpPr>
        <p:spPr bwMode="ltGray">
          <a:xfrm>
            <a:off x="2182813" y="3028241"/>
            <a:ext cx="26987" cy="28575"/>
          </a:xfrm>
          <a:custGeom>
            <a:avLst/>
            <a:gdLst/>
            <a:ahLst/>
            <a:cxnLst>
              <a:cxn ang="0">
                <a:pos x="16" y="0"/>
              </a:cxn>
              <a:cxn ang="0">
                <a:pos x="0" y="0"/>
              </a:cxn>
              <a:cxn ang="0">
                <a:pos x="0" y="3"/>
              </a:cxn>
              <a:cxn ang="0">
                <a:pos x="16" y="6"/>
              </a:cxn>
              <a:cxn ang="0">
                <a:pos x="16" y="9"/>
              </a:cxn>
              <a:cxn ang="0">
                <a:pos x="16" y="12"/>
              </a:cxn>
              <a:cxn ang="0">
                <a:pos x="16" y="12"/>
              </a:cxn>
              <a:cxn ang="0">
                <a:pos x="16" y="16"/>
              </a:cxn>
            </a:cxnLst>
            <a:rect l="0" t="0" r="r" b="b"/>
            <a:pathLst>
              <a:path w="17" h="17">
                <a:moveTo>
                  <a:pt x="16" y="0"/>
                </a:moveTo>
                <a:lnTo>
                  <a:pt x="0" y="0"/>
                </a:lnTo>
                <a:lnTo>
                  <a:pt x="0" y="3"/>
                </a:lnTo>
                <a:lnTo>
                  <a:pt x="16" y="6"/>
                </a:lnTo>
                <a:lnTo>
                  <a:pt x="16" y="9"/>
                </a:lnTo>
                <a:lnTo>
                  <a:pt x="16" y="12"/>
                </a:lnTo>
                <a:lnTo>
                  <a:pt x="16"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14" name="Line 1602"/>
          <p:cNvSpPr>
            <a:spLocks noChangeShapeType="1"/>
          </p:cNvSpPr>
          <p:nvPr/>
        </p:nvSpPr>
        <p:spPr bwMode="ltGray">
          <a:xfrm flipH="1" flipV="1">
            <a:off x="2184400" y="3028241"/>
            <a:ext cx="4763"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15" name="Line 1603"/>
          <p:cNvSpPr>
            <a:spLocks noChangeShapeType="1"/>
          </p:cNvSpPr>
          <p:nvPr/>
        </p:nvSpPr>
        <p:spPr bwMode="ltGray">
          <a:xfrm>
            <a:off x="2184400" y="303459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16" name="Freeform 1604"/>
          <p:cNvSpPr>
            <a:spLocks/>
          </p:cNvSpPr>
          <p:nvPr/>
        </p:nvSpPr>
        <p:spPr bwMode="ltGray">
          <a:xfrm>
            <a:off x="2182813" y="3034591"/>
            <a:ext cx="26987" cy="28575"/>
          </a:xfrm>
          <a:custGeom>
            <a:avLst/>
            <a:gdLst/>
            <a:ahLst/>
            <a:cxnLst>
              <a:cxn ang="0">
                <a:pos x="16" y="0"/>
              </a:cxn>
              <a:cxn ang="0">
                <a:pos x="0" y="0"/>
              </a:cxn>
              <a:cxn ang="0">
                <a:pos x="0" y="4"/>
              </a:cxn>
              <a:cxn ang="0">
                <a:pos x="0" y="8"/>
              </a:cxn>
              <a:cxn ang="0">
                <a:pos x="0" y="8"/>
              </a:cxn>
              <a:cxn ang="0">
                <a:pos x="0" y="12"/>
              </a:cxn>
              <a:cxn ang="0">
                <a:pos x="0" y="16"/>
              </a:cxn>
            </a:cxnLst>
            <a:rect l="0" t="0" r="r" b="b"/>
            <a:pathLst>
              <a:path w="17" h="17">
                <a:moveTo>
                  <a:pt x="16" y="0"/>
                </a:moveTo>
                <a:lnTo>
                  <a:pt x="0" y="0"/>
                </a:lnTo>
                <a:lnTo>
                  <a:pt x="0" y="4"/>
                </a:lnTo>
                <a:lnTo>
                  <a:pt x="0" y="8"/>
                </a:lnTo>
                <a:lnTo>
                  <a:pt x="0" y="8"/>
                </a:lnTo>
                <a:lnTo>
                  <a:pt x="0"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17" name="Line 1605"/>
          <p:cNvSpPr>
            <a:spLocks noChangeShapeType="1"/>
          </p:cNvSpPr>
          <p:nvPr/>
        </p:nvSpPr>
        <p:spPr bwMode="ltGray">
          <a:xfrm flipH="1">
            <a:off x="2184400" y="303459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18" name="Line 1606"/>
          <p:cNvSpPr>
            <a:spLocks noChangeShapeType="1"/>
          </p:cNvSpPr>
          <p:nvPr/>
        </p:nvSpPr>
        <p:spPr bwMode="ltGray">
          <a:xfrm>
            <a:off x="2182813" y="3040941"/>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19" name="Freeform 1607"/>
          <p:cNvSpPr>
            <a:spLocks/>
          </p:cNvSpPr>
          <p:nvPr/>
        </p:nvSpPr>
        <p:spPr bwMode="ltGray">
          <a:xfrm>
            <a:off x="2181225" y="3039354"/>
            <a:ext cx="26988" cy="28575"/>
          </a:xfrm>
          <a:custGeom>
            <a:avLst/>
            <a:gdLst/>
            <a:ahLst/>
            <a:cxnLst>
              <a:cxn ang="0">
                <a:pos x="16" y="0"/>
              </a:cxn>
              <a:cxn ang="0">
                <a:pos x="0" y="2"/>
              </a:cxn>
              <a:cxn ang="0">
                <a:pos x="0" y="4"/>
              </a:cxn>
              <a:cxn ang="0">
                <a:pos x="0" y="6"/>
              </a:cxn>
              <a:cxn ang="0">
                <a:pos x="0" y="8"/>
              </a:cxn>
              <a:cxn ang="0">
                <a:pos x="0" y="10"/>
              </a:cxn>
              <a:cxn ang="0">
                <a:pos x="0" y="12"/>
              </a:cxn>
              <a:cxn ang="0">
                <a:pos x="16" y="14"/>
              </a:cxn>
              <a:cxn ang="0">
                <a:pos x="16" y="16"/>
              </a:cxn>
            </a:cxnLst>
            <a:rect l="0" t="0" r="r" b="b"/>
            <a:pathLst>
              <a:path w="17" h="17">
                <a:moveTo>
                  <a:pt x="16" y="0"/>
                </a:moveTo>
                <a:lnTo>
                  <a:pt x="0" y="2"/>
                </a:lnTo>
                <a:lnTo>
                  <a:pt x="0" y="4"/>
                </a:lnTo>
                <a:lnTo>
                  <a:pt x="0" y="6"/>
                </a:lnTo>
                <a:lnTo>
                  <a:pt x="0" y="8"/>
                </a:lnTo>
                <a:lnTo>
                  <a:pt x="0" y="10"/>
                </a:lnTo>
                <a:lnTo>
                  <a:pt x="0" y="12"/>
                </a:lnTo>
                <a:lnTo>
                  <a:pt x="16"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20" name="Line 1608"/>
          <p:cNvSpPr>
            <a:spLocks noChangeShapeType="1"/>
          </p:cNvSpPr>
          <p:nvPr/>
        </p:nvSpPr>
        <p:spPr bwMode="ltGray">
          <a:xfrm flipH="1">
            <a:off x="2182813" y="3040941"/>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21" name="Line 1609"/>
          <p:cNvSpPr>
            <a:spLocks noChangeShapeType="1"/>
          </p:cNvSpPr>
          <p:nvPr/>
        </p:nvSpPr>
        <p:spPr bwMode="ltGray">
          <a:xfrm flipV="1">
            <a:off x="2182813" y="3053641"/>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22" name="Freeform 1610"/>
          <p:cNvSpPr>
            <a:spLocks/>
          </p:cNvSpPr>
          <p:nvPr/>
        </p:nvSpPr>
        <p:spPr bwMode="ltGray">
          <a:xfrm>
            <a:off x="2182813" y="3053641"/>
            <a:ext cx="26987" cy="28575"/>
          </a:xfrm>
          <a:custGeom>
            <a:avLst/>
            <a:gdLst/>
            <a:ahLst/>
            <a:cxnLst>
              <a:cxn ang="0">
                <a:pos x="0" y="0"/>
              </a:cxn>
              <a:cxn ang="0">
                <a:pos x="0" y="3"/>
              </a:cxn>
              <a:cxn ang="0">
                <a:pos x="0" y="3"/>
              </a:cxn>
              <a:cxn ang="0">
                <a:pos x="0" y="6"/>
              </a:cxn>
              <a:cxn ang="0">
                <a:pos x="0" y="9"/>
              </a:cxn>
              <a:cxn ang="0">
                <a:pos x="10" y="12"/>
              </a:cxn>
              <a:cxn ang="0">
                <a:pos x="10" y="12"/>
              </a:cxn>
              <a:cxn ang="0">
                <a:pos x="16" y="12"/>
              </a:cxn>
              <a:cxn ang="0">
                <a:pos x="16" y="16"/>
              </a:cxn>
            </a:cxnLst>
            <a:rect l="0" t="0" r="r" b="b"/>
            <a:pathLst>
              <a:path w="17" h="17">
                <a:moveTo>
                  <a:pt x="0" y="0"/>
                </a:moveTo>
                <a:lnTo>
                  <a:pt x="0" y="3"/>
                </a:lnTo>
                <a:lnTo>
                  <a:pt x="0" y="3"/>
                </a:lnTo>
                <a:lnTo>
                  <a:pt x="0" y="6"/>
                </a:lnTo>
                <a:lnTo>
                  <a:pt x="0" y="9"/>
                </a:lnTo>
                <a:lnTo>
                  <a:pt x="10" y="12"/>
                </a:lnTo>
                <a:lnTo>
                  <a:pt x="10" y="12"/>
                </a:lnTo>
                <a:lnTo>
                  <a:pt x="16"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23" name="Line 1611"/>
          <p:cNvSpPr>
            <a:spLocks noChangeShapeType="1"/>
          </p:cNvSpPr>
          <p:nvPr/>
        </p:nvSpPr>
        <p:spPr bwMode="ltGray">
          <a:xfrm flipH="1">
            <a:off x="2182813" y="3055229"/>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24" name="Line 1612"/>
          <p:cNvSpPr>
            <a:spLocks noChangeShapeType="1"/>
          </p:cNvSpPr>
          <p:nvPr/>
        </p:nvSpPr>
        <p:spPr bwMode="ltGray">
          <a:xfrm flipV="1">
            <a:off x="2189163" y="3058404"/>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25" name="Freeform 1613"/>
          <p:cNvSpPr>
            <a:spLocks/>
          </p:cNvSpPr>
          <p:nvPr/>
        </p:nvSpPr>
        <p:spPr bwMode="ltGray">
          <a:xfrm>
            <a:off x="2187575" y="3059991"/>
            <a:ext cx="26988" cy="28575"/>
          </a:xfrm>
          <a:custGeom>
            <a:avLst/>
            <a:gdLst/>
            <a:ahLst/>
            <a:cxnLst>
              <a:cxn ang="0">
                <a:pos x="0" y="0"/>
              </a:cxn>
              <a:cxn ang="0">
                <a:pos x="2" y="16"/>
              </a:cxn>
              <a:cxn ang="0">
                <a:pos x="6" y="16"/>
              </a:cxn>
              <a:cxn ang="0">
                <a:pos x="8" y="16"/>
              </a:cxn>
              <a:cxn ang="0">
                <a:pos x="10" y="16"/>
              </a:cxn>
              <a:cxn ang="0">
                <a:pos x="14" y="16"/>
              </a:cxn>
              <a:cxn ang="0">
                <a:pos x="16" y="16"/>
              </a:cxn>
            </a:cxnLst>
            <a:rect l="0" t="0" r="r" b="b"/>
            <a:pathLst>
              <a:path w="17" h="17">
                <a:moveTo>
                  <a:pt x="0" y="0"/>
                </a:moveTo>
                <a:lnTo>
                  <a:pt x="2" y="16"/>
                </a:lnTo>
                <a:lnTo>
                  <a:pt x="6" y="16"/>
                </a:lnTo>
                <a:lnTo>
                  <a:pt x="8" y="16"/>
                </a:lnTo>
                <a:lnTo>
                  <a:pt x="10" y="16"/>
                </a:lnTo>
                <a:lnTo>
                  <a:pt x="14"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26" name="Line 1614"/>
          <p:cNvSpPr>
            <a:spLocks noChangeShapeType="1"/>
          </p:cNvSpPr>
          <p:nvPr/>
        </p:nvSpPr>
        <p:spPr bwMode="ltGray">
          <a:xfrm flipH="1">
            <a:off x="2189163" y="3058404"/>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27" name="Line 1615"/>
          <p:cNvSpPr>
            <a:spLocks noChangeShapeType="1"/>
          </p:cNvSpPr>
          <p:nvPr/>
        </p:nvSpPr>
        <p:spPr bwMode="ltGray">
          <a:xfrm flipH="1" flipV="1">
            <a:off x="2197100" y="305840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28" name="Freeform 1616"/>
          <p:cNvSpPr>
            <a:spLocks/>
          </p:cNvSpPr>
          <p:nvPr/>
        </p:nvSpPr>
        <p:spPr bwMode="ltGray">
          <a:xfrm>
            <a:off x="2198688" y="3055229"/>
            <a:ext cx="26987" cy="28575"/>
          </a:xfrm>
          <a:custGeom>
            <a:avLst/>
            <a:gdLst/>
            <a:ahLst/>
            <a:cxnLst>
              <a:cxn ang="0">
                <a:pos x="0" y="16"/>
              </a:cxn>
              <a:cxn ang="0">
                <a:pos x="0" y="12"/>
              </a:cxn>
              <a:cxn ang="0">
                <a:pos x="2" y="9"/>
              </a:cxn>
              <a:cxn ang="0">
                <a:pos x="5" y="9"/>
              </a:cxn>
              <a:cxn ang="0">
                <a:pos x="10" y="6"/>
              </a:cxn>
              <a:cxn ang="0">
                <a:pos x="13" y="3"/>
              </a:cxn>
              <a:cxn ang="0">
                <a:pos x="13" y="0"/>
              </a:cxn>
              <a:cxn ang="0">
                <a:pos x="16" y="0"/>
              </a:cxn>
            </a:cxnLst>
            <a:rect l="0" t="0" r="r" b="b"/>
            <a:pathLst>
              <a:path w="17" h="17">
                <a:moveTo>
                  <a:pt x="0" y="16"/>
                </a:moveTo>
                <a:lnTo>
                  <a:pt x="0" y="12"/>
                </a:lnTo>
                <a:lnTo>
                  <a:pt x="2" y="9"/>
                </a:lnTo>
                <a:lnTo>
                  <a:pt x="5" y="9"/>
                </a:lnTo>
                <a:lnTo>
                  <a:pt x="10" y="6"/>
                </a:lnTo>
                <a:lnTo>
                  <a:pt x="13" y="3"/>
                </a:lnTo>
                <a:lnTo>
                  <a:pt x="13"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29" name="Line 1617"/>
          <p:cNvSpPr>
            <a:spLocks noChangeShapeType="1"/>
          </p:cNvSpPr>
          <p:nvPr/>
        </p:nvSpPr>
        <p:spPr bwMode="ltGray">
          <a:xfrm>
            <a:off x="2197100" y="305840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30" name="Line 1618"/>
          <p:cNvSpPr>
            <a:spLocks noChangeShapeType="1"/>
          </p:cNvSpPr>
          <p:nvPr/>
        </p:nvSpPr>
        <p:spPr bwMode="ltGray">
          <a:xfrm flipH="1" flipV="1">
            <a:off x="2206625" y="3055229"/>
            <a:ext cx="4763"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31" name="Freeform 1619"/>
          <p:cNvSpPr>
            <a:spLocks/>
          </p:cNvSpPr>
          <p:nvPr/>
        </p:nvSpPr>
        <p:spPr bwMode="ltGray">
          <a:xfrm>
            <a:off x="2206625" y="3050466"/>
            <a:ext cx="26988" cy="28575"/>
          </a:xfrm>
          <a:custGeom>
            <a:avLst/>
            <a:gdLst/>
            <a:ahLst/>
            <a:cxnLst>
              <a:cxn ang="0">
                <a:pos x="0" y="16"/>
              </a:cxn>
              <a:cxn ang="0">
                <a:pos x="0" y="16"/>
              </a:cxn>
              <a:cxn ang="0">
                <a:pos x="0" y="10"/>
              </a:cxn>
              <a:cxn ang="0">
                <a:pos x="10" y="10"/>
              </a:cxn>
              <a:cxn ang="0">
                <a:pos x="10" y="10"/>
              </a:cxn>
              <a:cxn ang="0">
                <a:pos x="10" y="5"/>
              </a:cxn>
              <a:cxn ang="0">
                <a:pos x="16" y="5"/>
              </a:cxn>
              <a:cxn ang="0">
                <a:pos x="16" y="0"/>
              </a:cxn>
            </a:cxnLst>
            <a:rect l="0" t="0" r="r" b="b"/>
            <a:pathLst>
              <a:path w="17" h="17">
                <a:moveTo>
                  <a:pt x="0" y="16"/>
                </a:moveTo>
                <a:lnTo>
                  <a:pt x="0" y="16"/>
                </a:lnTo>
                <a:lnTo>
                  <a:pt x="0" y="10"/>
                </a:lnTo>
                <a:lnTo>
                  <a:pt x="10" y="10"/>
                </a:lnTo>
                <a:lnTo>
                  <a:pt x="10" y="10"/>
                </a:lnTo>
                <a:lnTo>
                  <a:pt x="10" y="5"/>
                </a:lnTo>
                <a:lnTo>
                  <a:pt x="16" y="5"/>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32" name="Line 1620"/>
          <p:cNvSpPr>
            <a:spLocks noChangeShapeType="1"/>
          </p:cNvSpPr>
          <p:nvPr/>
        </p:nvSpPr>
        <p:spPr bwMode="ltGray">
          <a:xfrm>
            <a:off x="2208213" y="305522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33" name="Line 1621"/>
          <p:cNvSpPr>
            <a:spLocks noChangeShapeType="1"/>
          </p:cNvSpPr>
          <p:nvPr/>
        </p:nvSpPr>
        <p:spPr bwMode="ltGray">
          <a:xfrm flipH="1" flipV="1">
            <a:off x="2212975" y="3050466"/>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34" name="Freeform 1622"/>
          <p:cNvSpPr>
            <a:spLocks/>
          </p:cNvSpPr>
          <p:nvPr/>
        </p:nvSpPr>
        <p:spPr bwMode="ltGray">
          <a:xfrm>
            <a:off x="2211388" y="3048879"/>
            <a:ext cx="26987" cy="28575"/>
          </a:xfrm>
          <a:custGeom>
            <a:avLst/>
            <a:gdLst/>
            <a:ahLst/>
            <a:cxnLst>
              <a:cxn ang="0">
                <a:pos x="0" y="4"/>
              </a:cxn>
              <a:cxn ang="0">
                <a:pos x="2" y="0"/>
              </a:cxn>
              <a:cxn ang="0">
                <a:pos x="6" y="0"/>
              </a:cxn>
              <a:cxn ang="0">
                <a:pos x="8" y="0"/>
              </a:cxn>
              <a:cxn ang="0">
                <a:pos x="10" y="4"/>
              </a:cxn>
              <a:cxn ang="0">
                <a:pos x="14" y="8"/>
              </a:cxn>
              <a:cxn ang="0">
                <a:pos x="16" y="12"/>
              </a:cxn>
              <a:cxn ang="0">
                <a:pos x="16" y="16"/>
              </a:cxn>
            </a:cxnLst>
            <a:rect l="0" t="0" r="r" b="b"/>
            <a:pathLst>
              <a:path w="17" h="17">
                <a:moveTo>
                  <a:pt x="0" y="4"/>
                </a:moveTo>
                <a:lnTo>
                  <a:pt x="2" y="0"/>
                </a:lnTo>
                <a:lnTo>
                  <a:pt x="6" y="0"/>
                </a:lnTo>
                <a:lnTo>
                  <a:pt x="8" y="0"/>
                </a:lnTo>
                <a:lnTo>
                  <a:pt x="10" y="4"/>
                </a:lnTo>
                <a:lnTo>
                  <a:pt x="14" y="8"/>
                </a:lnTo>
                <a:lnTo>
                  <a:pt x="16"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35" name="Line 1623"/>
          <p:cNvSpPr>
            <a:spLocks noChangeShapeType="1"/>
          </p:cNvSpPr>
          <p:nvPr/>
        </p:nvSpPr>
        <p:spPr bwMode="ltGray">
          <a:xfrm>
            <a:off x="2212975" y="3050466"/>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36" name="Line 1624"/>
          <p:cNvSpPr>
            <a:spLocks noChangeShapeType="1"/>
          </p:cNvSpPr>
          <p:nvPr/>
        </p:nvSpPr>
        <p:spPr bwMode="ltGray">
          <a:xfrm>
            <a:off x="2222500" y="305681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37" name="Freeform 1625"/>
          <p:cNvSpPr>
            <a:spLocks/>
          </p:cNvSpPr>
          <p:nvPr/>
        </p:nvSpPr>
        <p:spPr bwMode="ltGray">
          <a:xfrm>
            <a:off x="2224088" y="3055229"/>
            <a:ext cx="26987" cy="28575"/>
          </a:xfrm>
          <a:custGeom>
            <a:avLst/>
            <a:gdLst/>
            <a:ahLst/>
            <a:cxnLst>
              <a:cxn ang="0">
                <a:pos x="0" y="0"/>
              </a:cxn>
              <a:cxn ang="0">
                <a:pos x="0" y="0"/>
              </a:cxn>
              <a:cxn ang="0">
                <a:pos x="0" y="16"/>
              </a:cxn>
              <a:cxn ang="0">
                <a:pos x="16" y="16"/>
              </a:cxn>
            </a:cxnLst>
            <a:rect l="0" t="0" r="r" b="b"/>
            <a:pathLst>
              <a:path w="17" h="17">
                <a:moveTo>
                  <a:pt x="0" y="0"/>
                </a:moveTo>
                <a:lnTo>
                  <a:pt x="0" y="0"/>
                </a:lnTo>
                <a:lnTo>
                  <a:pt x="0"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38" name="Line 1626"/>
          <p:cNvSpPr>
            <a:spLocks noChangeShapeType="1"/>
          </p:cNvSpPr>
          <p:nvPr/>
        </p:nvSpPr>
        <p:spPr bwMode="ltGray">
          <a:xfrm flipH="1">
            <a:off x="2222500" y="305681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39" name="Line 1627"/>
          <p:cNvSpPr>
            <a:spLocks noChangeShapeType="1"/>
          </p:cNvSpPr>
          <p:nvPr/>
        </p:nvSpPr>
        <p:spPr bwMode="ltGray">
          <a:xfrm flipV="1">
            <a:off x="2225675" y="30568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40" name="Freeform 1628"/>
          <p:cNvSpPr>
            <a:spLocks/>
          </p:cNvSpPr>
          <p:nvPr/>
        </p:nvSpPr>
        <p:spPr bwMode="ltGray">
          <a:xfrm>
            <a:off x="2225675" y="3056816"/>
            <a:ext cx="28575" cy="28575"/>
          </a:xfrm>
          <a:custGeom>
            <a:avLst/>
            <a:gdLst/>
            <a:ahLst/>
            <a:cxnLst>
              <a:cxn ang="0">
                <a:pos x="0" y="0"/>
              </a:cxn>
              <a:cxn ang="0">
                <a:pos x="2" y="16"/>
              </a:cxn>
              <a:cxn ang="0">
                <a:pos x="3" y="16"/>
              </a:cxn>
              <a:cxn ang="0">
                <a:pos x="6" y="16"/>
              </a:cxn>
              <a:cxn ang="0">
                <a:pos x="7" y="16"/>
              </a:cxn>
              <a:cxn ang="0">
                <a:pos x="10" y="16"/>
              </a:cxn>
              <a:cxn ang="0">
                <a:pos x="13" y="16"/>
              </a:cxn>
              <a:cxn ang="0">
                <a:pos x="14" y="16"/>
              </a:cxn>
              <a:cxn ang="0">
                <a:pos x="17" y="16"/>
              </a:cxn>
            </a:cxnLst>
            <a:rect l="0" t="0" r="r" b="b"/>
            <a:pathLst>
              <a:path w="18" h="17">
                <a:moveTo>
                  <a:pt x="0" y="0"/>
                </a:moveTo>
                <a:lnTo>
                  <a:pt x="2" y="16"/>
                </a:lnTo>
                <a:lnTo>
                  <a:pt x="3" y="16"/>
                </a:lnTo>
                <a:lnTo>
                  <a:pt x="6" y="16"/>
                </a:lnTo>
                <a:lnTo>
                  <a:pt x="7" y="16"/>
                </a:lnTo>
                <a:lnTo>
                  <a:pt x="10" y="16"/>
                </a:lnTo>
                <a:lnTo>
                  <a:pt x="13" y="16"/>
                </a:lnTo>
                <a:lnTo>
                  <a:pt x="14" y="16"/>
                </a:lnTo>
                <a:lnTo>
                  <a:pt x="17"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41" name="Line 1629"/>
          <p:cNvSpPr>
            <a:spLocks noChangeShapeType="1"/>
          </p:cNvSpPr>
          <p:nvPr/>
        </p:nvSpPr>
        <p:spPr bwMode="ltGray">
          <a:xfrm>
            <a:off x="2225675" y="30568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42" name="Line 1630"/>
          <p:cNvSpPr>
            <a:spLocks noChangeShapeType="1"/>
          </p:cNvSpPr>
          <p:nvPr/>
        </p:nvSpPr>
        <p:spPr bwMode="ltGray">
          <a:xfrm flipV="1">
            <a:off x="2252663" y="30584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43" name="Freeform 1631"/>
          <p:cNvSpPr>
            <a:spLocks/>
          </p:cNvSpPr>
          <p:nvPr/>
        </p:nvSpPr>
        <p:spPr bwMode="ltGray">
          <a:xfrm>
            <a:off x="2252663" y="3059991"/>
            <a:ext cx="36512" cy="1588"/>
          </a:xfrm>
          <a:custGeom>
            <a:avLst/>
            <a:gdLst/>
            <a:ahLst/>
            <a:cxnLst>
              <a:cxn ang="0">
                <a:pos x="0" y="0"/>
              </a:cxn>
              <a:cxn ang="0">
                <a:pos x="2" y="0"/>
              </a:cxn>
              <a:cxn ang="0">
                <a:pos x="6" y="0"/>
              </a:cxn>
              <a:cxn ang="0">
                <a:pos x="7" y="0"/>
              </a:cxn>
              <a:cxn ang="0">
                <a:pos x="10" y="0"/>
              </a:cxn>
              <a:cxn ang="0">
                <a:pos x="14" y="0"/>
              </a:cxn>
              <a:cxn ang="0">
                <a:pos x="15" y="0"/>
              </a:cxn>
              <a:cxn ang="0">
                <a:pos x="18" y="0"/>
              </a:cxn>
              <a:cxn ang="0">
                <a:pos x="22" y="0"/>
              </a:cxn>
            </a:cxnLst>
            <a:rect l="0" t="0" r="r" b="b"/>
            <a:pathLst>
              <a:path w="23" h="1">
                <a:moveTo>
                  <a:pt x="0" y="0"/>
                </a:moveTo>
                <a:lnTo>
                  <a:pt x="2" y="0"/>
                </a:lnTo>
                <a:lnTo>
                  <a:pt x="6" y="0"/>
                </a:lnTo>
                <a:lnTo>
                  <a:pt x="7" y="0"/>
                </a:lnTo>
                <a:lnTo>
                  <a:pt x="10" y="0"/>
                </a:lnTo>
                <a:lnTo>
                  <a:pt x="14" y="0"/>
                </a:lnTo>
                <a:lnTo>
                  <a:pt x="15" y="0"/>
                </a:lnTo>
                <a:lnTo>
                  <a:pt x="18" y="0"/>
                </a:lnTo>
                <a:lnTo>
                  <a:pt x="22"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44" name="Line 1632"/>
          <p:cNvSpPr>
            <a:spLocks noChangeShapeType="1"/>
          </p:cNvSpPr>
          <p:nvPr/>
        </p:nvSpPr>
        <p:spPr bwMode="ltGray">
          <a:xfrm>
            <a:off x="2252663" y="30584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45" name="Line 1633"/>
          <p:cNvSpPr>
            <a:spLocks noChangeShapeType="1"/>
          </p:cNvSpPr>
          <p:nvPr/>
        </p:nvSpPr>
        <p:spPr bwMode="ltGray">
          <a:xfrm flipV="1">
            <a:off x="2287588" y="30568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46" name="Freeform 1634"/>
          <p:cNvSpPr>
            <a:spLocks/>
          </p:cNvSpPr>
          <p:nvPr/>
        </p:nvSpPr>
        <p:spPr bwMode="ltGray">
          <a:xfrm>
            <a:off x="2287588" y="3059991"/>
            <a:ext cx="26987" cy="1588"/>
          </a:xfrm>
          <a:custGeom>
            <a:avLst/>
            <a:gdLst/>
            <a:ahLst/>
            <a:cxnLst>
              <a:cxn ang="0">
                <a:pos x="0" y="0"/>
              </a:cxn>
              <a:cxn ang="0">
                <a:pos x="0" y="0"/>
              </a:cxn>
              <a:cxn ang="0">
                <a:pos x="4" y="0"/>
              </a:cxn>
              <a:cxn ang="0">
                <a:pos x="12" y="0"/>
              </a:cxn>
              <a:cxn ang="0">
                <a:pos x="16" y="0"/>
              </a:cxn>
            </a:cxnLst>
            <a:rect l="0" t="0" r="r" b="b"/>
            <a:pathLst>
              <a:path w="17" h="1">
                <a:moveTo>
                  <a:pt x="0" y="0"/>
                </a:moveTo>
                <a:lnTo>
                  <a:pt x="0" y="0"/>
                </a:lnTo>
                <a:lnTo>
                  <a:pt x="4" y="0"/>
                </a:lnTo>
                <a:lnTo>
                  <a:pt x="12"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47" name="Line 1635"/>
          <p:cNvSpPr>
            <a:spLocks noChangeShapeType="1"/>
          </p:cNvSpPr>
          <p:nvPr/>
        </p:nvSpPr>
        <p:spPr bwMode="ltGray">
          <a:xfrm flipH="1">
            <a:off x="2286000" y="305840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48" name="Line 1636"/>
          <p:cNvSpPr>
            <a:spLocks noChangeShapeType="1"/>
          </p:cNvSpPr>
          <p:nvPr/>
        </p:nvSpPr>
        <p:spPr bwMode="ltGray">
          <a:xfrm flipH="1" flipV="1">
            <a:off x="2292350" y="305840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49" name="Freeform 1637"/>
          <p:cNvSpPr>
            <a:spLocks/>
          </p:cNvSpPr>
          <p:nvPr/>
        </p:nvSpPr>
        <p:spPr bwMode="ltGray">
          <a:xfrm>
            <a:off x="2292350" y="3059991"/>
            <a:ext cx="26988" cy="1588"/>
          </a:xfrm>
          <a:custGeom>
            <a:avLst/>
            <a:gdLst/>
            <a:ahLst/>
            <a:cxnLst>
              <a:cxn ang="0">
                <a:pos x="0" y="0"/>
              </a:cxn>
              <a:cxn ang="0">
                <a:pos x="0" y="0"/>
              </a:cxn>
              <a:cxn ang="0">
                <a:pos x="16" y="0"/>
              </a:cxn>
            </a:cxnLst>
            <a:rect l="0" t="0" r="r" b="b"/>
            <a:pathLst>
              <a:path w="17" h="1">
                <a:moveTo>
                  <a:pt x="0" y="0"/>
                </a:moveTo>
                <a:lnTo>
                  <a:pt x="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50" name="Line 1638"/>
          <p:cNvSpPr>
            <a:spLocks noChangeShapeType="1"/>
          </p:cNvSpPr>
          <p:nvPr/>
        </p:nvSpPr>
        <p:spPr bwMode="ltGray">
          <a:xfrm>
            <a:off x="2292350" y="3059991"/>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51" name="Line 1639"/>
          <p:cNvSpPr>
            <a:spLocks noChangeShapeType="1"/>
          </p:cNvSpPr>
          <p:nvPr/>
        </p:nvSpPr>
        <p:spPr bwMode="ltGray">
          <a:xfrm flipV="1">
            <a:off x="2295525" y="30568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52" name="Line 1640"/>
          <p:cNvSpPr>
            <a:spLocks noChangeShapeType="1"/>
          </p:cNvSpPr>
          <p:nvPr/>
        </p:nvSpPr>
        <p:spPr bwMode="ltGray">
          <a:xfrm>
            <a:off x="2293938" y="3059991"/>
            <a:ext cx="2381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53" name="Line 1641"/>
          <p:cNvSpPr>
            <a:spLocks noChangeShapeType="1"/>
          </p:cNvSpPr>
          <p:nvPr/>
        </p:nvSpPr>
        <p:spPr bwMode="ltGray">
          <a:xfrm flipV="1">
            <a:off x="2295525" y="30584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54" name="Line 1642"/>
          <p:cNvSpPr>
            <a:spLocks noChangeShapeType="1"/>
          </p:cNvSpPr>
          <p:nvPr/>
        </p:nvSpPr>
        <p:spPr bwMode="ltGray">
          <a:xfrm>
            <a:off x="2295525" y="30584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55" name="Freeform 1643"/>
          <p:cNvSpPr>
            <a:spLocks/>
          </p:cNvSpPr>
          <p:nvPr/>
        </p:nvSpPr>
        <p:spPr bwMode="ltGray">
          <a:xfrm>
            <a:off x="2187575" y="3026654"/>
            <a:ext cx="26988" cy="28575"/>
          </a:xfrm>
          <a:custGeom>
            <a:avLst/>
            <a:gdLst/>
            <a:ahLst/>
            <a:cxnLst>
              <a:cxn ang="0">
                <a:pos x="0" y="0"/>
              </a:cxn>
              <a:cxn ang="0">
                <a:pos x="1" y="0"/>
              </a:cxn>
              <a:cxn ang="0">
                <a:pos x="5" y="0"/>
              </a:cxn>
              <a:cxn ang="0">
                <a:pos x="6" y="0"/>
              </a:cxn>
              <a:cxn ang="0">
                <a:pos x="9" y="0"/>
              </a:cxn>
              <a:cxn ang="0">
                <a:pos x="10" y="0"/>
              </a:cxn>
              <a:cxn ang="0">
                <a:pos x="12" y="16"/>
              </a:cxn>
              <a:cxn ang="0">
                <a:pos x="14" y="16"/>
              </a:cxn>
              <a:cxn ang="0">
                <a:pos x="16" y="16"/>
              </a:cxn>
            </a:cxnLst>
            <a:rect l="0" t="0" r="r" b="b"/>
            <a:pathLst>
              <a:path w="17" h="17">
                <a:moveTo>
                  <a:pt x="0" y="0"/>
                </a:moveTo>
                <a:lnTo>
                  <a:pt x="1" y="0"/>
                </a:lnTo>
                <a:lnTo>
                  <a:pt x="5" y="0"/>
                </a:lnTo>
                <a:lnTo>
                  <a:pt x="6" y="0"/>
                </a:lnTo>
                <a:lnTo>
                  <a:pt x="9" y="0"/>
                </a:lnTo>
                <a:lnTo>
                  <a:pt x="10" y="0"/>
                </a:lnTo>
                <a:lnTo>
                  <a:pt x="12" y="16"/>
                </a:lnTo>
                <a:lnTo>
                  <a:pt x="14"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56" name="Line 1644"/>
          <p:cNvSpPr>
            <a:spLocks noChangeShapeType="1"/>
          </p:cNvSpPr>
          <p:nvPr/>
        </p:nvSpPr>
        <p:spPr bwMode="ltGray">
          <a:xfrm>
            <a:off x="2189163" y="302665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57" name="Line 1645"/>
          <p:cNvSpPr>
            <a:spLocks noChangeShapeType="1"/>
          </p:cNvSpPr>
          <p:nvPr/>
        </p:nvSpPr>
        <p:spPr bwMode="ltGray">
          <a:xfrm flipV="1">
            <a:off x="2205038" y="302824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58" name="Freeform 1646"/>
          <p:cNvSpPr>
            <a:spLocks/>
          </p:cNvSpPr>
          <p:nvPr/>
        </p:nvSpPr>
        <p:spPr bwMode="ltGray">
          <a:xfrm>
            <a:off x="2203450" y="3028241"/>
            <a:ext cx="26988" cy="28575"/>
          </a:xfrm>
          <a:custGeom>
            <a:avLst/>
            <a:gdLst/>
            <a:ahLst/>
            <a:cxnLst>
              <a:cxn ang="0">
                <a:pos x="0" y="0"/>
              </a:cxn>
              <a:cxn ang="0">
                <a:pos x="3" y="4"/>
              </a:cxn>
              <a:cxn ang="0">
                <a:pos x="3" y="4"/>
              </a:cxn>
              <a:cxn ang="0">
                <a:pos x="9" y="6"/>
              </a:cxn>
              <a:cxn ang="0">
                <a:pos x="9" y="8"/>
              </a:cxn>
              <a:cxn ang="0">
                <a:pos x="12" y="12"/>
              </a:cxn>
              <a:cxn ang="0">
                <a:pos x="16" y="14"/>
              </a:cxn>
              <a:cxn ang="0">
                <a:pos x="16" y="16"/>
              </a:cxn>
            </a:cxnLst>
            <a:rect l="0" t="0" r="r" b="b"/>
            <a:pathLst>
              <a:path w="17" h="17">
                <a:moveTo>
                  <a:pt x="0" y="0"/>
                </a:moveTo>
                <a:lnTo>
                  <a:pt x="3" y="4"/>
                </a:lnTo>
                <a:lnTo>
                  <a:pt x="3" y="4"/>
                </a:lnTo>
                <a:lnTo>
                  <a:pt x="9" y="6"/>
                </a:lnTo>
                <a:lnTo>
                  <a:pt x="9" y="8"/>
                </a:lnTo>
                <a:lnTo>
                  <a:pt x="12" y="12"/>
                </a:lnTo>
                <a:lnTo>
                  <a:pt x="16"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59" name="Line 1647"/>
          <p:cNvSpPr>
            <a:spLocks noChangeShapeType="1"/>
          </p:cNvSpPr>
          <p:nvPr/>
        </p:nvSpPr>
        <p:spPr bwMode="ltGray">
          <a:xfrm flipH="1">
            <a:off x="2203450" y="3029829"/>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60" name="Line 1648"/>
          <p:cNvSpPr>
            <a:spLocks noChangeShapeType="1"/>
          </p:cNvSpPr>
          <p:nvPr/>
        </p:nvSpPr>
        <p:spPr bwMode="ltGray">
          <a:xfrm flipV="1">
            <a:off x="2212975" y="3037766"/>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61" name="Freeform 1649"/>
          <p:cNvSpPr>
            <a:spLocks/>
          </p:cNvSpPr>
          <p:nvPr/>
        </p:nvSpPr>
        <p:spPr bwMode="ltGray">
          <a:xfrm>
            <a:off x="2211388" y="3039354"/>
            <a:ext cx="26987" cy="1587"/>
          </a:xfrm>
          <a:custGeom>
            <a:avLst/>
            <a:gdLst/>
            <a:ahLst/>
            <a:cxnLst>
              <a:cxn ang="0">
                <a:pos x="0" y="0"/>
              </a:cxn>
              <a:cxn ang="0">
                <a:pos x="2" y="0"/>
              </a:cxn>
              <a:cxn ang="0">
                <a:pos x="6" y="0"/>
              </a:cxn>
              <a:cxn ang="0">
                <a:pos x="9" y="0"/>
              </a:cxn>
              <a:cxn ang="0">
                <a:pos x="13" y="0"/>
              </a:cxn>
              <a:cxn ang="0">
                <a:pos x="16" y="0"/>
              </a:cxn>
            </a:cxnLst>
            <a:rect l="0" t="0" r="r" b="b"/>
            <a:pathLst>
              <a:path w="17" h="1">
                <a:moveTo>
                  <a:pt x="0" y="0"/>
                </a:moveTo>
                <a:lnTo>
                  <a:pt x="2" y="0"/>
                </a:lnTo>
                <a:lnTo>
                  <a:pt x="6" y="0"/>
                </a:lnTo>
                <a:lnTo>
                  <a:pt x="9" y="0"/>
                </a:lnTo>
                <a:lnTo>
                  <a:pt x="13"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62" name="Line 1650"/>
          <p:cNvSpPr>
            <a:spLocks noChangeShapeType="1"/>
          </p:cNvSpPr>
          <p:nvPr/>
        </p:nvSpPr>
        <p:spPr bwMode="ltGray">
          <a:xfrm flipH="1">
            <a:off x="2212975" y="3037766"/>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63" name="Line 1651"/>
          <p:cNvSpPr>
            <a:spLocks noChangeShapeType="1"/>
          </p:cNvSpPr>
          <p:nvPr/>
        </p:nvSpPr>
        <p:spPr bwMode="ltGray">
          <a:xfrm flipH="1" flipV="1">
            <a:off x="2222500" y="3037766"/>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64" name="Freeform 1652"/>
          <p:cNvSpPr>
            <a:spLocks/>
          </p:cNvSpPr>
          <p:nvPr/>
        </p:nvSpPr>
        <p:spPr bwMode="ltGray">
          <a:xfrm>
            <a:off x="2222500" y="3033004"/>
            <a:ext cx="26988" cy="28575"/>
          </a:xfrm>
          <a:custGeom>
            <a:avLst/>
            <a:gdLst/>
            <a:ahLst/>
            <a:cxnLst>
              <a:cxn ang="0">
                <a:pos x="0" y="16"/>
              </a:cxn>
              <a:cxn ang="0">
                <a:pos x="4" y="12"/>
              </a:cxn>
              <a:cxn ang="0">
                <a:pos x="4" y="9"/>
              </a:cxn>
              <a:cxn ang="0">
                <a:pos x="4" y="9"/>
              </a:cxn>
              <a:cxn ang="0">
                <a:pos x="12" y="9"/>
              </a:cxn>
              <a:cxn ang="0">
                <a:pos x="12" y="6"/>
              </a:cxn>
              <a:cxn ang="0">
                <a:pos x="12" y="3"/>
              </a:cxn>
              <a:cxn ang="0">
                <a:pos x="16" y="0"/>
              </a:cxn>
            </a:cxnLst>
            <a:rect l="0" t="0" r="r" b="b"/>
            <a:pathLst>
              <a:path w="17" h="17">
                <a:moveTo>
                  <a:pt x="0" y="16"/>
                </a:moveTo>
                <a:lnTo>
                  <a:pt x="4" y="12"/>
                </a:lnTo>
                <a:lnTo>
                  <a:pt x="4" y="9"/>
                </a:lnTo>
                <a:lnTo>
                  <a:pt x="4" y="9"/>
                </a:lnTo>
                <a:lnTo>
                  <a:pt x="12" y="9"/>
                </a:lnTo>
                <a:lnTo>
                  <a:pt x="12" y="6"/>
                </a:lnTo>
                <a:lnTo>
                  <a:pt x="12" y="3"/>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65" name="Line 1653"/>
          <p:cNvSpPr>
            <a:spLocks noChangeShapeType="1"/>
          </p:cNvSpPr>
          <p:nvPr/>
        </p:nvSpPr>
        <p:spPr bwMode="ltGray">
          <a:xfrm>
            <a:off x="2222500" y="3037766"/>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66" name="Line 1654"/>
          <p:cNvSpPr>
            <a:spLocks noChangeShapeType="1"/>
          </p:cNvSpPr>
          <p:nvPr/>
        </p:nvSpPr>
        <p:spPr bwMode="ltGray">
          <a:xfrm flipH="1" flipV="1">
            <a:off x="2225675" y="3033004"/>
            <a:ext cx="4763"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67" name="Freeform 1655"/>
          <p:cNvSpPr>
            <a:spLocks/>
          </p:cNvSpPr>
          <p:nvPr/>
        </p:nvSpPr>
        <p:spPr bwMode="ltGray">
          <a:xfrm>
            <a:off x="2227263" y="3031416"/>
            <a:ext cx="26987" cy="28575"/>
          </a:xfrm>
          <a:custGeom>
            <a:avLst/>
            <a:gdLst/>
            <a:ahLst/>
            <a:cxnLst>
              <a:cxn ang="0">
                <a:pos x="0" y="16"/>
              </a:cxn>
              <a:cxn ang="0">
                <a:pos x="0" y="16"/>
              </a:cxn>
              <a:cxn ang="0">
                <a:pos x="4" y="16"/>
              </a:cxn>
              <a:cxn ang="0">
                <a:pos x="12" y="0"/>
              </a:cxn>
              <a:cxn ang="0">
                <a:pos x="16" y="0"/>
              </a:cxn>
            </a:cxnLst>
            <a:rect l="0" t="0" r="r" b="b"/>
            <a:pathLst>
              <a:path w="17" h="17">
                <a:moveTo>
                  <a:pt x="0" y="16"/>
                </a:moveTo>
                <a:lnTo>
                  <a:pt x="0" y="16"/>
                </a:lnTo>
                <a:lnTo>
                  <a:pt x="4" y="16"/>
                </a:lnTo>
                <a:lnTo>
                  <a:pt x="12"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68" name="Line 1656"/>
          <p:cNvSpPr>
            <a:spLocks noChangeShapeType="1"/>
          </p:cNvSpPr>
          <p:nvPr/>
        </p:nvSpPr>
        <p:spPr bwMode="ltGray">
          <a:xfrm>
            <a:off x="2225675" y="3033004"/>
            <a:ext cx="4763"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69" name="Line 1657"/>
          <p:cNvSpPr>
            <a:spLocks noChangeShapeType="1"/>
          </p:cNvSpPr>
          <p:nvPr/>
        </p:nvSpPr>
        <p:spPr bwMode="ltGray">
          <a:xfrm flipV="1">
            <a:off x="2235200" y="3031416"/>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70" name="Freeform 1658"/>
          <p:cNvSpPr>
            <a:spLocks/>
          </p:cNvSpPr>
          <p:nvPr/>
        </p:nvSpPr>
        <p:spPr bwMode="ltGray">
          <a:xfrm>
            <a:off x="2233613" y="3029829"/>
            <a:ext cx="31750" cy="28575"/>
          </a:xfrm>
          <a:custGeom>
            <a:avLst/>
            <a:gdLst/>
            <a:ahLst/>
            <a:cxnLst>
              <a:cxn ang="0">
                <a:pos x="0" y="16"/>
              </a:cxn>
              <a:cxn ang="0">
                <a:pos x="2" y="16"/>
              </a:cxn>
              <a:cxn ang="0">
                <a:pos x="4" y="16"/>
              </a:cxn>
              <a:cxn ang="0">
                <a:pos x="7" y="16"/>
              </a:cxn>
              <a:cxn ang="0">
                <a:pos x="9" y="16"/>
              </a:cxn>
              <a:cxn ang="0">
                <a:pos x="11" y="0"/>
              </a:cxn>
              <a:cxn ang="0">
                <a:pos x="14" y="0"/>
              </a:cxn>
              <a:cxn ang="0">
                <a:pos x="16" y="0"/>
              </a:cxn>
              <a:cxn ang="0">
                <a:pos x="19" y="0"/>
              </a:cxn>
            </a:cxnLst>
            <a:rect l="0" t="0" r="r" b="b"/>
            <a:pathLst>
              <a:path w="20" h="17">
                <a:moveTo>
                  <a:pt x="0" y="16"/>
                </a:moveTo>
                <a:lnTo>
                  <a:pt x="2" y="16"/>
                </a:lnTo>
                <a:lnTo>
                  <a:pt x="4" y="16"/>
                </a:lnTo>
                <a:lnTo>
                  <a:pt x="7" y="16"/>
                </a:lnTo>
                <a:lnTo>
                  <a:pt x="9" y="16"/>
                </a:lnTo>
                <a:lnTo>
                  <a:pt x="11" y="0"/>
                </a:lnTo>
                <a:lnTo>
                  <a:pt x="14" y="0"/>
                </a:lnTo>
                <a:lnTo>
                  <a:pt x="16" y="0"/>
                </a:lnTo>
                <a:lnTo>
                  <a:pt x="19"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71" name="Line 1659"/>
          <p:cNvSpPr>
            <a:spLocks noChangeShapeType="1"/>
          </p:cNvSpPr>
          <p:nvPr/>
        </p:nvSpPr>
        <p:spPr bwMode="ltGray">
          <a:xfrm>
            <a:off x="2235200" y="302982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72" name="Line 1660"/>
          <p:cNvSpPr>
            <a:spLocks noChangeShapeType="1"/>
          </p:cNvSpPr>
          <p:nvPr/>
        </p:nvSpPr>
        <p:spPr bwMode="ltGray">
          <a:xfrm flipV="1">
            <a:off x="2265363" y="30282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73" name="Freeform 1661"/>
          <p:cNvSpPr>
            <a:spLocks/>
          </p:cNvSpPr>
          <p:nvPr/>
        </p:nvSpPr>
        <p:spPr bwMode="ltGray">
          <a:xfrm>
            <a:off x="2265363" y="3028241"/>
            <a:ext cx="1587" cy="28575"/>
          </a:xfrm>
          <a:custGeom>
            <a:avLst/>
            <a:gdLst/>
            <a:ahLst/>
            <a:cxnLst>
              <a:cxn ang="0">
                <a:pos x="0" y="16"/>
              </a:cxn>
              <a:cxn ang="0">
                <a:pos x="0" y="16"/>
              </a:cxn>
              <a:cxn ang="0">
                <a:pos x="0" y="0"/>
              </a:cxn>
            </a:cxnLst>
            <a:rect l="0" t="0" r="r" b="b"/>
            <a:pathLst>
              <a:path w="1" h="17">
                <a:moveTo>
                  <a:pt x="0" y="16"/>
                </a:moveTo>
                <a:lnTo>
                  <a:pt x="0" y="16"/>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74" name="Line 1662"/>
          <p:cNvSpPr>
            <a:spLocks noChangeShapeType="1"/>
          </p:cNvSpPr>
          <p:nvPr/>
        </p:nvSpPr>
        <p:spPr bwMode="ltGray">
          <a:xfrm flipV="1">
            <a:off x="2265363" y="30282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75" name="Line 1663"/>
          <p:cNvSpPr>
            <a:spLocks noChangeShapeType="1"/>
          </p:cNvSpPr>
          <p:nvPr/>
        </p:nvSpPr>
        <p:spPr bwMode="ltGray">
          <a:xfrm flipH="1">
            <a:off x="2263775" y="3029829"/>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76" name="Freeform 1664"/>
          <p:cNvSpPr>
            <a:spLocks/>
          </p:cNvSpPr>
          <p:nvPr/>
        </p:nvSpPr>
        <p:spPr bwMode="ltGray">
          <a:xfrm>
            <a:off x="2216150" y="3037766"/>
            <a:ext cx="26988" cy="28575"/>
          </a:xfrm>
          <a:custGeom>
            <a:avLst/>
            <a:gdLst/>
            <a:ahLst/>
            <a:cxnLst>
              <a:cxn ang="0">
                <a:pos x="0" y="0"/>
              </a:cxn>
              <a:cxn ang="0">
                <a:pos x="0" y="2"/>
              </a:cxn>
              <a:cxn ang="0">
                <a:pos x="16" y="4"/>
              </a:cxn>
              <a:cxn ang="0">
                <a:pos x="16" y="4"/>
              </a:cxn>
              <a:cxn ang="0">
                <a:pos x="16" y="6"/>
              </a:cxn>
              <a:cxn ang="0">
                <a:pos x="16" y="11"/>
              </a:cxn>
              <a:cxn ang="0">
                <a:pos x="16" y="11"/>
              </a:cxn>
              <a:cxn ang="0">
                <a:pos x="16" y="13"/>
              </a:cxn>
              <a:cxn ang="0">
                <a:pos x="16" y="16"/>
              </a:cxn>
            </a:cxnLst>
            <a:rect l="0" t="0" r="r" b="b"/>
            <a:pathLst>
              <a:path w="17" h="17">
                <a:moveTo>
                  <a:pt x="0" y="0"/>
                </a:moveTo>
                <a:lnTo>
                  <a:pt x="0" y="2"/>
                </a:lnTo>
                <a:lnTo>
                  <a:pt x="16" y="4"/>
                </a:lnTo>
                <a:lnTo>
                  <a:pt x="16" y="4"/>
                </a:lnTo>
                <a:lnTo>
                  <a:pt x="16" y="6"/>
                </a:lnTo>
                <a:lnTo>
                  <a:pt x="16" y="11"/>
                </a:lnTo>
                <a:lnTo>
                  <a:pt x="16" y="11"/>
                </a:lnTo>
                <a:lnTo>
                  <a:pt x="16"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77" name="Line 1665"/>
          <p:cNvSpPr>
            <a:spLocks noChangeShapeType="1"/>
          </p:cNvSpPr>
          <p:nvPr/>
        </p:nvSpPr>
        <p:spPr bwMode="ltGray">
          <a:xfrm flipH="1">
            <a:off x="2214563" y="3039354"/>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78" name="Line 1666"/>
          <p:cNvSpPr>
            <a:spLocks noChangeShapeType="1"/>
          </p:cNvSpPr>
          <p:nvPr/>
        </p:nvSpPr>
        <p:spPr bwMode="ltGray">
          <a:xfrm flipV="1">
            <a:off x="2217738" y="3050466"/>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79" name="Line 1667"/>
          <p:cNvSpPr>
            <a:spLocks noChangeShapeType="1"/>
          </p:cNvSpPr>
          <p:nvPr/>
        </p:nvSpPr>
        <p:spPr bwMode="ltGray">
          <a:xfrm flipV="1">
            <a:off x="2219325" y="3050466"/>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80" name="Line 1668"/>
          <p:cNvSpPr>
            <a:spLocks noChangeShapeType="1"/>
          </p:cNvSpPr>
          <p:nvPr/>
        </p:nvSpPr>
        <p:spPr bwMode="ltGray">
          <a:xfrm>
            <a:off x="2217738" y="305205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81" name="Line 1669"/>
          <p:cNvSpPr>
            <a:spLocks noChangeShapeType="1"/>
          </p:cNvSpPr>
          <p:nvPr/>
        </p:nvSpPr>
        <p:spPr bwMode="ltGray">
          <a:xfrm flipH="1">
            <a:off x="2217738" y="30504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82" name="Freeform 1670"/>
          <p:cNvSpPr>
            <a:spLocks/>
          </p:cNvSpPr>
          <p:nvPr/>
        </p:nvSpPr>
        <p:spPr bwMode="ltGray">
          <a:xfrm>
            <a:off x="2247900" y="3031416"/>
            <a:ext cx="26988" cy="28575"/>
          </a:xfrm>
          <a:custGeom>
            <a:avLst/>
            <a:gdLst/>
            <a:ahLst/>
            <a:cxnLst>
              <a:cxn ang="0">
                <a:pos x="16" y="0"/>
              </a:cxn>
              <a:cxn ang="0">
                <a:pos x="16" y="2"/>
              </a:cxn>
              <a:cxn ang="0">
                <a:pos x="16" y="2"/>
              </a:cxn>
              <a:cxn ang="0">
                <a:pos x="16" y="4"/>
              </a:cxn>
              <a:cxn ang="0">
                <a:pos x="16" y="9"/>
              </a:cxn>
              <a:cxn ang="0">
                <a:pos x="16" y="9"/>
              </a:cxn>
              <a:cxn ang="0">
                <a:pos x="0" y="11"/>
              </a:cxn>
              <a:cxn ang="0">
                <a:pos x="0" y="13"/>
              </a:cxn>
              <a:cxn ang="0">
                <a:pos x="0" y="16"/>
              </a:cxn>
            </a:cxnLst>
            <a:rect l="0" t="0" r="r" b="b"/>
            <a:pathLst>
              <a:path w="17" h="17">
                <a:moveTo>
                  <a:pt x="16" y="0"/>
                </a:moveTo>
                <a:lnTo>
                  <a:pt x="16" y="2"/>
                </a:lnTo>
                <a:lnTo>
                  <a:pt x="16" y="2"/>
                </a:lnTo>
                <a:lnTo>
                  <a:pt x="16" y="4"/>
                </a:lnTo>
                <a:lnTo>
                  <a:pt x="16" y="9"/>
                </a:lnTo>
                <a:lnTo>
                  <a:pt x="16" y="9"/>
                </a:lnTo>
                <a:lnTo>
                  <a:pt x="0" y="11"/>
                </a:lnTo>
                <a:lnTo>
                  <a:pt x="0" y="13"/>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83" name="Line 1671"/>
          <p:cNvSpPr>
            <a:spLocks noChangeShapeType="1"/>
          </p:cNvSpPr>
          <p:nvPr/>
        </p:nvSpPr>
        <p:spPr bwMode="ltGray">
          <a:xfrm flipH="1">
            <a:off x="2249488" y="303141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84" name="Line 1672"/>
          <p:cNvSpPr>
            <a:spLocks noChangeShapeType="1"/>
          </p:cNvSpPr>
          <p:nvPr/>
        </p:nvSpPr>
        <p:spPr bwMode="ltGray">
          <a:xfrm>
            <a:off x="2247900" y="304094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85" name="Freeform 1673"/>
          <p:cNvSpPr>
            <a:spLocks/>
          </p:cNvSpPr>
          <p:nvPr/>
        </p:nvSpPr>
        <p:spPr bwMode="ltGray">
          <a:xfrm>
            <a:off x="2249488" y="3039354"/>
            <a:ext cx="1587" cy="28575"/>
          </a:xfrm>
          <a:custGeom>
            <a:avLst/>
            <a:gdLst/>
            <a:ahLst/>
            <a:cxnLst>
              <a:cxn ang="0">
                <a:pos x="0" y="0"/>
              </a:cxn>
              <a:cxn ang="0">
                <a:pos x="0" y="0"/>
              </a:cxn>
              <a:cxn ang="0">
                <a:pos x="0" y="8"/>
              </a:cxn>
              <a:cxn ang="0">
                <a:pos x="0" y="8"/>
              </a:cxn>
              <a:cxn ang="0">
                <a:pos x="0" y="16"/>
              </a:cxn>
            </a:cxnLst>
            <a:rect l="0" t="0" r="r" b="b"/>
            <a:pathLst>
              <a:path w="1" h="17">
                <a:moveTo>
                  <a:pt x="0" y="0"/>
                </a:moveTo>
                <a:lnTo>
                  <a:pt x="0" y="0"/>
                </a:lnTo>
                <a:lnTo>
                  <a:pt x="0" y="8"/>
                </a:lnTo>
                <a:lnTo>
                  <a:pt x="0" y="8"/>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86" name="Line 1674"/>
          <p:cNvSpPr>
            <a:spLocks noChangeShapeType="1"/>
          </p:cNvSpPr>
          <p:nvPr/>
        </p:nvSpPr>
        <p:spPr bwMode="ltGray">
          <a:xfrm flipH="1">
            <a:off x="2247900" y="304094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87" name="Line 1675"/>
          <p:cNvSpPr>
            <a:spLocks noChangeShapeType="1"/>
          </p:cNvSpPr>
          <p:nvPr/>
        </p:nvSpPr>
        <p:spPr bwMode="ltGray">
          <a:xfrm>
            <a:off x="2247900" y="304570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88" name="Freeform 1676"/>
          <p:cNvSpPr>
            <a:spLocks/>
          </p:cNvSpPr>
          <p:nvPr/>
        </p:nvSpPr>
        <p:spPr bwMode="ltGray">
          <a:xfrm>
            <a:off x="2244725" y="3044116"/>
            <a:ext cx="26988" cy="28575"/>
          </a:xfrm>
          <a:custGeom>
            <a:avLst/>
            <a:gdLst/>
            <a:ahLst/>
            <a:cxnLst>
              <a:cxn ang="0">
                <a:pos x="16" y="0"/>
              </a:cxn>
              <a:cxn ang="0">
                <a:pos x="16" y="3"/>
              </a:cxn>
              <a:cxn ang="0">
                <a:pos x="8" y="3"/>
              </a:cxn>
              <a:cxn ang="0">
                <a:pos x="8" y="5"/>
              </a:cxn>
              <a:cxn ang="0">
                <a:pos x="8" y="8"/>
              </a:cxn>
              <a:cxn ang="0">
                <a:pos x="8" y="10"/>
              </a:cxn>
              <a:cxn ang="0">
                <a:pos x="0" y="12"/>
              </a:cxn>
              <a:cxn ang="0">
                <a:pos x="0" y="14"/>
              </a:cxn>
              <a:cxn ang="0">
                <a:pos x="8" y="16"/>
              </a:cxn>
            </a:cxnLst>
            <a:rect l="0" t="0" r="r" b="b"/>
            <a:pathLst>
              <a:path w="17" h="17">
                <a:moveTo>
                  <a:pt x="16" y="0"/>
                </a:moveTo>
                <a:lnTo>
                  <a:pt x="16" y="3"/>
                </a:lnTo>
                <a:lnTo>
                  <a:pt x="8" y="3"/>
                </a:lnTo>
                <a:lnTo>
                  <a:pt x="8" y="5"/>
                </a:lnTo>
                <a:lnTo>
                  <a:pt x="8" y="8"/>
                </a:lnTo>
                <a:lnTo>
                  <a:pt x="8" y="10"/>
                </a:lnTo>
                <a:lnTo>
                  <a:pt x="0" y="12"/>
                </a:lnTo>
                <a:lnTo>
                  <a:pt x="0" y="14"/>
                </a:lnTo>
                <a:lnTo>
                  <a:pt x="8"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89" name="Line 1677"/>
          <p:cNvSpPr>
            <a:spLocks noChangeShapeType="1"/>
          </p:cNvSpPr>
          <p:nvPr/>
        </p:nvSpPr>
        <p:spPr bwMode="ltGray">
          <a:xfrm flipH="1">
            <a:off x="2247900" y="304570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90" name="Line 1678"/>
          <p:cNvSpPr>
            <a:spLocks noChangeShapeType="1"/>
          </p:cNvSpPr>
          <p:nvPr/>
        </p:nvSpPr>
        <p:spPr bwMode="ltGray">
          <a:xfrm>
            <a:off x="2246313" y="30599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91" name="Freeform 1679"/>
          <p:cNvSpPr>
            <a:spLocks/>
          </p:cNvSpPr>
          <p:nvPr/>
        </p:nvSpPr>
        <p:spPr bwMode="ltGray">
          <a:xfrm>
            <a:off x="2043113" y="3012366"/>
            <a:ext cx="26987" cy="28575"/>
          </a:xfrm>
          <a:custGeom>
            <a:avLst/>
            <a:gdLst/>
            <a:ahLst/>
            <a:cxnLst>
              <a:cxn ang="0">
                <a:pos x="16" y="16"/>
              </a:cxn>
              <a:cxn ang="0">
                <a:pos x="16" y="16"/>
              </a:cxn>
              <a:cxn ang="0">
                <a:pos x="16" y="13"/>
              </a:cxn>
              <a:cxn ang="0">
                <a:pos x="12" y="11"/>
              </a:cxn>
              <a:cxn ang="0">
                <a:pos x="4" y="9"/>
              </a:cxn>
              <a:cxn ang="0">
                <a:pos x="4" y="6"/>
              </a:cxn>
              <a:cxn ang="0">
                <a:pos x="0" y="4"/>
              </a:cxn>
              <a:cxn ang="0">
                <a:pos x="0" y="0"/>
              </a:cxn>
            </a:cxnLst>
            <a:rect l="0" t="0" r="r" b="b"/>
            <a:pathLst>
              <a:path w="17" h="17">
                <a:moveTo>
                  <a:pt x="16" y="16"/>
                </a:moveTo>
                <a:lnTo>
                  <a:pt x="16" y="16"/>
                </a:lnTo>
                <a:lnTo>
                  <a:pt x="16" y="13"/>
                </a:lnTo>
                <a:lnTo>
                  <a:pt x="12" y="11"/>
                </a:lnTo>
                <a:lnTo>
                  <a:pt x="4" y="9"/>
                </a:lnTo>
                <a:lnTo>
                  <a:pt x="4" y="6"/>
                </a:lnTo>
                <a:lnTo>
                  <a:pt x="0" y="4"/>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92" name="Line 1680"/>
          <p:cNvSpPr>
            <a:spLocks noChangeShapeType="1"/>
          </p:cNvSpPr>
          <p:nvPr/>
        </p:nvSpPr>
        <p:spPr bwMode="ltGray">
          <a:xfrm flipV="1">
            <a:off x="2047875" y="302665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93" name="Line 1681"/>
          <p:cNvSpPr>
            <a:spLocks noChangeShapeType="1"/>
          </p:cNvSpPr>
          <p:nvPr/>
        </p:nvSpPr>
        <p:spPr bwMode="ltGray">
          <a:xfrm flipH="1" flipV="1">
            <a:off x="2041525" y="3015541"/>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94" name="Freeform 1682"/>
          <p:cNvSpPr>
            <a:spLocks/>
          </p:cNvSpPr>
          <p:nvPr/>
        </p:nvSpPr>
        <p:spPr bwMode="ltGray">
          <a:xfrm>
            <a:off x="2043113" y="3010779"/>
            <a:ext cx="26987" cy="28575"/>
          </a:xfrm>
          <a:custGeom>
            <a:avLst/>
            <a:gdLst/>
            <a:ahLst/>
            <a:cxnLst>
              <a:cxn ang="0">
                <a:pos x="0" y="16"/>
              </a:cxn>
              <a:cxn ang="0">
                <a:pos x="8" y="16"/>
              </a:cxn>
              <a:cxn ang="0">
                <a:pos x="16" y="16"/>
              </a:cxn>
              <a:cxn ang="0">
                <a:pos x="16" y="0"/>
              </a:cxn>
            </a:cxnLst>
            <a:rect l="0" t="0" r="r" b="b"/>
            <a:pathLst>
              <a:path w="17" h="17">
                <a:moveTo>
                  <a:pt x="0" y="16"/>
                </a:moveTo>
                <a:lnTo>
                  <a:pt x="8" y="16"/>
                </a:lnTo>
                <a:lnTo>
                  <a:pt x="16" y="16"/>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95" name="Line 1683"/>
          <p:cNvSpPr>
            <a:spLocks noChangeShapeType="1"/>
          </p:cNvSpPr>
          <p:nvPr/>
        </p:nvSpPr>
        <p:spPr bwMode="ltGray">
          <a:xfrm>
            <a:off x="2043113" y="3012366"/>
            <a:ext cx="0" cy="63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96" name="Line 1684"/>
          <p:cNvSpPr>
            <a:spLocks noChangeShapeType="1"/>
          </p:cNvSpPr>
          <p:nvPr/>
        </p:nvSpPr>
        <p:spPr bwMode="ltGray">
          <a:xfrm flipH="1">
            <a:off x="2044700" y="30123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97" name="Freeform 1685"/>
          <p:cNvSpPr>
            <a:spLocks/>
          </p:cNvSpPr>
          <p:nvPr/>
        </p:nvSpPr>
        <p:spPr bwMode="ltGray">
          <a:xfrm>
            <a:off x="2043113" y="3009191"/>
            <a:ext cx="26987" cy="28575"/>
          </a:xfrm>
          <a:custGeom>
            <a:avLst/>
            <a:gdLst/>
            <a:ahLst/>
            <a:cxnLst>
              <a:cxn ang="0">
                <a:pos x="16" y="16"/>
              </a:cxn>
              <a:cxn ang="0">
                <a:pos x="8" y="16"/>
              </a:cxn>
              <a:cxn ang="0">
                <a:pos x="8" y="8"/>
              </a:cxn>
              <a:cxn ang="0">
                <a:pos x="8" y="0"/>
              </a:cxn>
              <a:cxn ang="0">
                <a:pos x="0" y="0"/>
              </a:cxn>
            </a:cxnLst>
            <a:rect l="0" t="0" r="r" b="b"/>
            <a:pathLst>
              <a:path w="17" h="17">
                <a:moveTo>
                  <a:pt x="16" y="16"/>
                </a:moveTo>
                <a:lnTo>
                  <a:pt x="8" y="16"/>
                </a:lnTo>
                <a:lnTo>
                  <a:pt x="8" y="8"/>
                </a:lnTo>
                <a:lnTo>
                  <a:pt x="8" y="0"/>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98" name="Line 1686"/>
          <p:cNvSpPr>
            <a:spLocks noChangeShapeType="1"/>
          </p:cNvSpPr>
          <p:nvPr/>
        </p:nvSpPr>
        <p:spPr bwMode="ltGray">
          <a:xfrm>
            <a:off x="2046288" y="3012366"/>
            <a:ext cx="2540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599" name="Line 1687"/>
          <p:cNvSpPr>
            <a:spLocks noChangeShapeType="1"/>
          </p:cNvSpPr>
          <p:nvPr/>
        </p:nvSpPr>
        <p:spPr bwMode="ltGray">
          <a:xfrm>
            <a:off x="2043113" y="300919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00" name="Freeform 1688"/>
          <p:cNvSpPr>
            <a:spLocks/>
          </p:cNvSpPr>
          <p:nvPr/>
        </p:nvSpPr>
        <p:spPr bwMode="ltGray">
          <a:xfrm>
            <a:off x="2043113" y="3009191"/>
            <a:ext cx="1587" cy="28575"/>
          </a:xfrm>
          <a:custGeom>
            <a:avLst/>
            <a:gdLst/>
            <a:ahLst/>
            <a:cxnLst>
              <a:cxn ang="0">
                <a:pos x="0" y="0"/>
              </a:cxn>
              <a:cxn ang="0">
                <a:pos x="0" y="0"/>
              </a:cxn>
              <a:cxn ang="0">
                <a:pos x="0" y="8"/>
              </a:cxn>
              <a:cxn ang="0">
                <a:pos x="0" y="16"/>
              </a:cxn>
            </a:cxnLst>
            <a:rect l="0" t="0" r="r" b="b"/>
            <a:pathLst>
              <a:path w="1" h="17">
                <a:moveTo>
                  <a:pt x="0" y="0"/>
                </a:moveTo>
                <a:lnTo>
                  <a:pt x="0" y="0"/>
                </a:lnTo>
                <a:lnTo>
                  <a:pt x="0" y="8"/>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01" name="Line 1689"/>
          <p:cNvSpPr>
            <a:spLocks noChangeShapeType="1"/>
          </p:cNvSpPr>
          <p:nvPr/>
        </p:nvSpPr>
        <p:spPr bwMode="ltGray">
          <a:xfrm flipH="1" flipV="1">
            <a:off x="2043113" y="3009191"/>
            <a:ext cx="1587"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02" name="Line 1690"/>
          <p:cNvSpPr>
            <a:spLocks noChangeShapeType="1"/>
          </p:cNvSpPr>
          <p:nvPr/>
        </p:nvSpPr>
        <p:spPr bwMode="ltGray">
          <a:xfrm>
            <a:off x="2039938" y="30123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03" name="Freeform 1691"/>
          <p:cNvSpPr>
            <a:spLocks/>
          </p:cNvSpPr>
          <p:nvPr/>
        </p:nvSpPr>
        <p:spPr bwMode="ltGray">
          <a:xfrm>
            <a:off x="2025650" y="3010779"/>
            <a:ext cx="26988" cy="28575"/>
          </a:xfrm>
          <a:custGeom>
            <a:avLst/>
            <a:gdLst/>
            <a:ahLst/>
            <a:cxnLst>
              <a:cxn ang="0">
                <a:pos x="16" y="0"/>
              </a:cxn>
              <a:cxn ang="0">
                <a:pos x="11" y="5"/>
              </a:cxn>
              <a:cxn ang="0">
                <a:pos x="10" y="5"/>
              </a:cxn>
              <a:cxn ang="0">
                <a:pos x="8" y="5"/>
              </a:cxn>
              <a:cxn ang="0">
                <a:pos x="5" y="10"/>
              </a:cxn>
              <a:cxn ang="0">
                <a:pos x="4" y="10"/>
              </a:cxn>
              <a:cxn ang="0">
                <a:pos x="1" y="10"/>
              </a:cxn>
              <a:cxn ang="0">
                <a:pos x="0" y="10"/>
              </a:cxn>
              <a:cxn ang="0">
                <a:pos x="0" y="16"/>
              </a:cxn>
            </a:cxnLst>
            <a:rect l="0" t="0" r="r" b="b"/>
            <a:pathLst>
              <a:path w="17" h="17">
                <a:moveTo>
                  <a:pt x="16" y="0"/>
                </a:moveTo>
                <a:lnTo>
                  <a:pt x="11" y="5"/>
                </a:lnTo>
                <a:lnTo>
                  <a:pt x="10" y="5"/>
                </a:lnTo>
                <a:lnTo>
                  <a:pt x="8" y="5"/>
                </a:lnTo>
                <a:lnTo>
                  <a:pt x="5" y="10"/>
                </a:lnTo>
                <a:lnTo>
                  <a:pt x="4" y="10"/>
                </a:lnTo>
                <a:lnTo>
                  <a:pt x="1" y="10"/>
                </a:lnTo>
                <a:lnTo>
                  <a:pt x="0" y="1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04" name="Line 1692"/>
          <p:cNvSpPr>
            <a:spLocks noChangeShapeType="1"/>
          </p:cNvSpPr>
          <p:nvPr/>
        </p:nvSpPr>
        <p:spPr bwMode="ltGray">
          <a:xfrm flipH="1">
            <a:off x="2039938" y="3012366"/>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05" name="Line 1693"/>
          <p:cNvSpPr>
            <a:spLocks noChangeShapeType="1"/>
          </p:cNvSpPr>
          <p:nvPr/>
        </p:nvSpPr>
        <p:spPr bwMode="ltGray">
          <a:xfrm>
            <a:off x="2025650" y="301871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06" name="Freeform 1694"/>
          <p:cNvSpPr>
            <a:spLocks/>
          </p:cNvSpPr>
          <p:nvPr/>
        </p:nvSpPr>
        <p:spPr bwMode="ltGray">
          <a:xfrm>
            <a:off x="2024063" y="3017129"/>
            <a:ext cx="26987" cy="28575"/>
          </a:xfrm>
          <a:custGeom>
            <a:avLst/>
            <a:gdLst/>
            <a:ahLst/>
            <a:cxnLst>
              <a:cxn ang="0">
                <a:pos x="16" y="0"/>
              </a:cxn>
              <a:cxn ang="0">
                <a:pos x="16" y="0"/>
              </a:cxn>
              <a:cxn ang="0">
                <a:pos x="16" y="3"/>
              </a:cxn>
              <a:cxn ang="0">
                <a:pos x="16" y="3"/>
              </a:cxn>
              <a:cxn ang="0">
                <a:pos x="16" y="6"/>
              </a:cxn>
              <a:cxn ang="0">
                <a:pos x="0" y="9"/>
              </a:cxn>
              <a:cxn ang="0">
                <a:pos x="0" y="12"/>
              </a:cxn>
              <a:cxn ang="0">
                <a:pos x="0" y="12"/>
              </a:cxn>
              <a:cxn ang="0">
                <a:pos x="0" y="16"/>
              </a:cxn>
            </a:cxnLst>
            <a:rect l="0" t="0" r="r" b="b"/>
            <a:pathLst>
              <a:path w="17" h="17">
                <a:moveTo>
                  <a:pt x="16" y="0"/>
                </a:moveTo>
                <a:lnTo>
                  <a:pt x="16" y="0"/>
                </a:lnTo>
                <a:lnTo>
                  <a:pt x="16" y="3"/>
                </a:lnTo>
                <a:lnTo>
                  <a:pt x="16" y="3"/>
                </a:lnTo>
                <a:lnTo>
                  <a:pt x="16" y="6"/>
                </a:lnTo>
                <a:lnTo>
                  <a:pt x="0" y="9"/>
                </a:lnTo>
                <a:lnTo>
                  <a:pt x="0" y="12"/>
                </a:lnTo>
                <a:lnTo>
                  <a:pt x="0"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07" name="Line 1695"/>
          <p:cNvSpPr>
            <a:spLocks noChangeShapeType="1"/>
          </p:cNvSpPr>
          <p:nvPr/>
        </p:nvSpPr>
        <p:spPr bwMode="ltGray">
          <a:xfrm flipH="1">
            <a:off x="2025650" y="301871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08" name="Line 1696"/>
          <p:cNvSpPr>
            <a:spLocks noChangeShapeType="1"/>
          </p:cNvSpPr>
          <p:nvPr/>
        </p:nvSpPr>
        <p:spPr bwMode="ltGray">
          <a:xfrm>
            <a:off x="2022475" y="302665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09" name="Freeform 1697"/>
          <p:cNvSpPr>
            <a:spLocks/>
          </p:cNvSpPr>
          <p:nvPr/>
        </p:nvSpPr>
        <p:spPr bwMode="ltGray">
          <a:xfrm>
            <a:off x="2019300" y="3025066"/>
            <a:ext cx="26988" cy="28575"/>
          </a:xfrm>
          <a:custGeom>
            <a:avLst/>
            <a:gdLst/>
            <a:ahLst/>
            <a:cxnLst>
              <a:cxn ang="0">
                <a:pos x="16" y="0"/>
              </a:cxn>
              <a:cxn ang="0">
                <a:pos x="16" y="0"/>
              </a:cxn>
              <a:cxn ang="0">
                <a:pos x="16" y="8"/>
              </a:cxn>
              <a:cxn ang="0">
                <a:pos x="10" y="8"/>
              </a:cxn>
              <a:cxn ang="0">
                <a:pos x="0" y="16"/>
              </a:cxn>
            </a:cxnLst>
            <a:rect l="0" t="0" r="r" b="b"/>
            <a:pathLst>
              <a:path w="17" h="17">
                <a:moveTo>
                  <a:pt x="16" y="0"/>
                </a:moveTo>
                <a:lnTo>
                  <a:pt x="16" y="0"/>
                </a:lnTo>
                <a:lnTo>
                  <a:pt x="16" y="8"/>
                </a:lnTo>
                <a:lnTo>
                  <a:pt x="10" y="8"/>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10" name="Line 1698"/>
          <p:cNvSpPr>
            <a:spLocks noChangeShapeType="1"/>
          </p:cNvSpPr>
          <p:nvPr/>
        </p:nvSpPr>
        <p:spPr bwMode="ltGray">
          <a:xfrm flipH="1" flipV="1">
            <a:off x="2022475" y="3025066"/>
            <a:ext cx="4763"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11" name="Line 1699"/>
          <p:cNvSpPr>
            <a:spLocks noChangeShapeType="1"/>
          </p:cNvSpPr>
          <p:nvPr/>
        </p:nvSpPr>
        <p:spPr bwMode="ltGray">
          <a:xfrm>
            <a:off x="2020888" y="30282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12" name="Freeform 1700"/>
          <p:cNvSpPr>
            <a:spLocks/>
          </p:cNvSpPr>
          <p:nvPr/>
        </p:nvSpPr>
        <p:spPr bwMode="ltGray">
          <a:xfrm>
            <a:off x="1997075" y="3028241"/>
            <a:ext cx="26988" cy="28575"/>
          </a:xfrm>
          <a:custGeom>
            <a:avLst/>
            <a:gdLst/>
            <a:ahLst/>
            <a:cxnLst>
              <a:cxn ang="0">
                <a:pos x="16" y="0"/>
              </a:cxn>
              <a:cxn ang="0">
                <a:pos x="15" y="0"/>
              </a:cxn>
              <a:cxn ang="0">
                <a:pos x="12" y="0"/>
              </a:cxn>
              <a:cxn ang="0">
                <a:pos x="11" y="16"/>
              </a:cxn>
              <a:cxn ang="0">
                <a:pos x="8" y="16"/>
              </a:cxn>
              <a:cxn ang="0">
                <a:pos x="7" y="16"/>
              </a:cxn>
              <a:cxn ang="0">
                <a:pos x="4" y="16"/>
              </a:cxn>
              <a:cxn ang="0">
                <a:pos x="1" y="16"/>
              </a:cxn>
              <a:cxn ang="0">
                <a:pos x="0" y="0"/>
              </a:cxn>
            </a:cxnLst>
            <a:rect l="0" t="0" r="r" b="b"/>
            <a:pathLst>
              <a:path w="17" h="17">
                <a:moveTo>
                  <a:pt x="16" y="0"/>
                </a:moveTo>
                <a:lnTo>
                  <a:pt x="15" y="0"/>
                </a:lnTo>
                <a:lnTo>
                  <a:pt x="12" y="0"/>
                </a:lnTo>
                <a:lnTo>
                  <a:pt x="11" y="16"/>
                </a:lnTo>
                <a:lnTo>
                  <a:pt x="8" y="16"/>
                </a:lnTo>
                <a:lnTo>
                  <a:pt x="7" y="16"/>
                </a:lnTo>
                <a:lnTo>
                  <a:pt x="4" y="16"/>
                </a:lnTo>
                <a:lnTo>
                  <a:pt x="1" y="16"/>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13" name="Line 1701"/>
          <p:cNvSpPr>
            <a:spLocks noChangeShapeType="1"/>
          </p:cNvSpPr>
          <p:nvPr/>
        </p:nvSpPr>
        <p:spPr bwMode="ltGray">
          <a:xfrm flipV="1">
            <a:off x="2020888" y="30282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14" name="Line 1702"/>
          <p:cNvSpPr>
            <a:spLocks noChangeShapeType="1"/>
          </p:cNvSpPr>
          <p:nvPr/>
        </p:nvSpPr>
        <p:spPr bwMode="ltGray">
          <a:xfrm>
            <a:off x="1998663" y="302665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15" name="Freeform 1703"/>
          <p:cNvSpPr>
            <a:spLocks/>
          </p:cNvSpPr>
          <p:nvPr/>
        </p:nvSpPr>
        <p:spPr bwMode="ltGray">
          <a:xfrm>
            <a:off x="2071688" y="3026654"/>
            <a:ext cx="1587" cy="28575"/>
          </a:xfrm>
          <a:custGeom>
            <a:avLst/>
            <a:gdLst/>
            <a:ahLst/>
            <a:cxnLst>
              <a:cxn ang="0">
                <a:pos x="0" y="0"/>
              </a:cxn>
              <a:cxn ang="0">
                <a:pos x="0" y="5"/>
              </a:cxn>
              <a:cxn ang="0">
                <a:pos x="0" y="10"/>
              </a:cxn>
              <a:cxn ang="0">
                <a:pos x="0" y="10"/>
              </a:cxn>
              <a:cxn ang="0">
                <a:pos x="0" y="16"/>
              </a:cxn>
            </a:cxnLst>
            <a:rect l="0" t="0" r="r" b="b"/>
            <a:pathLst>
              <a:path w="1" h="17">
                <a:moveTo>
                  <a:pt x="0" y="0"/>
                </a:moveTo>
                <a:lnTo>
                  <a:pt x="0" y="5"/>
                </a:lnTo>
                <a:lnTo>
                  <a:pt x="0" y="10"/>
                </a:lnTo>
                <a:lnTo>
                  <a:pt x="0" y="1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16" name="Line 1704"/>
          <p:cNvSpPr>
            <a:spLocks noChangeShapeType="1"/>
          </p:cNvSpPr>
          <p:nvPr/>
        </p:nvSpPr>
        <p:spPr bwMode="ltGray">
          <a:xfrm flipH="1">
            <a:off x="2070100" y="302824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17" name="Line 1705"/>
          <p:cNvSpPr>
            <a:spLocks noChangeShapeType="1"/>
          </p:cNvSpPr>
          <p:nvPr/>
        </p:nvSpPr>
        <p:spPr bwMode="ltGray">
          <a:xfrm>
            <a:off x="2071688" y="3031416"/>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18" name="Freeform 1706"/>
          <p:cNvSpPr>
            <a:spLocks/>
          </p:cNvSpPr>
          <p:nvPr/>
        </p:nvSpPr>
        <p:spPr bwMode="ltGray">
          <a:xfrm>
            <a:off x="2071688" y="3031416"/>
            <a:ext cx="1587" cy="28575"/>
          </a:xfrm>
          <a:custGeom>
            <a:avLst/>
            <a:gdLst/>
            <a:ahLst/>
            <a:cxnLst>
              <a:cxn ang="0">
                <a:pos x="0" y="0"/>
              </a:cxn>
              <a:cxn ang="0">
                <a:pos x="0" y="0"/>
              </a:cxn>
              <a:cxn ang="0">
                <a:pos x="0" y="16"/>
              </a:cxn>
              <a:cxn ang="0">
                <a:pos x="0" y="16"/>
              </a:cxn>
            </a:cxnLst>
            <a:rect l="0" t="0" r="r" b="b"/>
            <a:pathLst>
              <a:path w="1" h="17">
                <a:moveTo>
                  <a:pt x="0" y="0"/>
                </a:moveTo>
                <a:lnTo>
                  <a:pt x="0" y="0"/>
                </a:lnTo>
                <a:lnTo>
                  <a:pt x="0"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19" name="Line 1707"/>
          <p:cNvSpPr>
            <a:spLocks noChangeShapeType="1"/>
          </p:cNvSpPr>
          <p:nvPr/>
        </p:nvSpPr>
        <p:spPr bwMode="ltGray">
          <a:xfrm flipH="1" flipV="1">
            <a:off x="2071688" y="3029829"/>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20" name="Line 1708"/>
          <p:cNvSpPr>
            <a:spLocks noChangeShapeType="1"/>
          </p:cNvSpPr>
          <p:nvPr/>
        </p:nvSpPr>
        <p:spPr bwMode="ltGray">
          <a:xfrm>
            <a:off x="2070100" y="303300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21" name="Freeform 1709"/>
          <p:cNvSpPr>
            <a:spLocks/>
          </p:cNvSpPr>
          <p:nvPr/>
        </p:nvSpPr>
        <p:spPr bwMode="ltGray">
          <a:xfrm>
            <a:off x="2071688" y="3033004"/>
            <a:ext cx="26987" cy="28575"/>
          </a:xfrm>
          <a:custGeom>
            <a:avLst/>
            <a:gdLst/>
            <a:ahLst/>
            <a:cxnLst>
              <a:cxn ang="0">
                <a:pos x="0" y="0"/>
              </a:cxn>
              <a:cxn ang="0">
                <a:pos x="0" y="2"/>
              </a:cxn>
              <a:cxn ang="0">
                <a:pos x="0" y="2"/>
              </a:cxn>
              <a:cxn ang="0">
                <a:pos x="0" y="5"/>
              </a:cxn>
              <a:cxn ang="0">
                <a:pos x="0" y="8"/>
              </a:cxn>
              <a:cxn ang="0">
                <a:pos x="0" y="10"/>
              </a:cxn>
              <a:cxn ang="0">
                <a:pos x="0" y="11"/>
              </a:cxn>
              <a:cxn ang="0">
                <a:pos x="0" y="13"/>
              </a:cxn>
              <a:cxn ang="0">
                <a:pos x="16" y="16"/>
              </a:cxn>
            </a:cxnLst>
            <a:rect l="0" t="0" r="r" b="b"/>
            <a:pathLst>
              <a:path w="17" h="17">
                <a:moveTo>
                  <a:pt x="0" y="0"/>
                </a:moveTo>
                <a:lnTo>
                  <a:pt x="0" y="2"/>
                </a:lnTo>
                <a:lnTo>
                  <a:pt x="0" y="2"/>
                </a:lnTo>
                <a:lnTo>
                  <a:pt x="0" y="5"/>
                </a:lnTo>
                <a:lnTo>
                  <a:pt x="0" y="8"/>
                </a:lnTo>
                <a:lnTo>
                  <a:pt x="0" y="10"/>
                </a:lnTo>
                <a:lnTo>
                  <a:pt x="0" y="11"/>
                </a:lnTo>
                <a:lnTo>
                  <a:pt x="0"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22" name="Line 1710"/>
          <p:cNvSpPr>
            <a:spLocks noChangeShapeType="1"/>
          </p:cNvSpPr>
          <p:nvPr/>
        </p:nvSpPr>
        <p:spPr bwMode="ltGray">
          <a:xfrm flipH="1">
            <a:off x="2070100" y="303300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23" name="Line 1711"/>
          <p:cNvSpPr>
            <a:spLocks noChangeShapeType="1"/>
          </p:cNvSpPr>
          <p:nvPr/>
        </p:nvSpPr>
        <p:spPr bwMode="ltGray">
          <a:xfrm flipV="1">
            <a:off x="2071688" y="3048879"/>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24" name="Freeform 1712"/>
          <p:cNvSpPr>
            <a:spLocks/>
          </p:cNvSpPr>
          <p:nvPr/>
        </p:nvSpPr>
        <p:spPr bwMode="ltGray">
          <a:xfrm>
            <a:off x="2073275" y="3048879"/>
            <a:ext cx="26988" cy="28575"/>
          </a:xfrm>
          <a:custGeom>
            <a:avLst/>
            <a:gdLst/>
            <a:ahLst/>
            <a:cxnLst>
              <a:cxn ang="0">
                <a:pos x="0" y="0"/>
              </a:cxn>
              <a:cxn ang="0">
                <a:pos x="0" y="0"/>
              </a:cxn>
              <a:cxn ang="0">
                <a:pos x="2" y="0"/>
              </a:cxn>
              <a:cxn ang="0">
                <a:pos x="6" y="16"/>
              </a:cxn>
              <a:cxn ang="0">
                <a:pos x="9" y="16"/>
              </a:cxn>
              <a:cxn ang="0">
                <a:pos x="13" y="16"/>
              </a:cxn>
              <a:cxn ang="0">
                <a:pos x="16" y="16"/>
              </a:cxn>
            </a:cxnLst>
            <a:rect l="0" t="0" r="r" b="b"/>
            <a:pathLst>
              <a:path w="17" h="17">
                <a:moveTo>
                  <a:pt x="0" y="0"/>
                </a:moveTo>
                <a:lnTo>
                  <a:pt x="0" y="0"/>
                </a:lnTo>
                <a:lnTo>
                  <a:pt x="2" y="0"/>
                </a:lnTo>
                <a:lnTo>
                  <a:pt x="6" y="16"/>
                </a:lnTo>
                <a:lnTo>
                  <a:pt x="9" y="16"/>
                </a:lnTo>
                <a:lnTo>
                  <a:pt x="13"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25" name="Line 1713"/>
          <p:cNvSpPr>
            <a:spLocks noChangeShapeType="1"/>
          </p:cNvSpPr>
          <p:nvPr/>
        </p:nvSpPr>
        <p:spPr bwMode="ltGray">
          <a:xfrm flipH="1">
            <a:off x="2071688" y="3048879"/>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26" name="Line 1714"/>
          <p:cNvSpPr>
            <a:spLocks noChangeShapeType="1"/>
          </p:cNvSpPr>
          <p:nvPr/>
        </p:nvSpPr>
        <p:spPr bwMode="ltGray">
          <a:xfrm flipV="1">
            <a:off x="2084388" y="305046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27" name="Freeform 1715"/>
          <p:cNvSpPr>
            <a:spLocks/>
          </p:cNvSpPr>
          <p:nvPr/>
        </p:nvSpPr>
        <p:spPr bwMode="ltGray">
          <a:xfrm>
            <a:off x="2082800" y="3045704"/>
            <a:ext cx="26988" cy="28575"/>
          </a:xfrm>
          <a:custGeom>
            <a:avLst/>
            <a:gdLst/>
            <a:ahLst/>
            <a:cxnLst>
              <a:cxn ang="0">
                <a:pos x="0" y="16"/>
              </a:cxn>
              <a:cxn ang="0">
                <a:pos x="3" y="16"/>
              </a:cxn>
              <a:cxn ang="0">
                <a:pos x="9" y="10"/>
              </a:cxn>
              <a:cxn ang="0">
                <a:pos x="12" y="10"/>
              </a:cxn>
              <a:cxn ang="0">
                <a:pos x="12" y="5"/>
              </a:cxn>
              <a:cxn ang="0">
                <a:pos x="16" y="0"/>
              </a:cxn>
            </a:cxnLst>
            <a:rect l="0" t="0" r="r" b="b"/>
            <a:pathLst>
              <a:path w="17" h="17">
                <a:moveTo>
                  <a:pt x="0" y="16"/>
                </a:moveTo>
                <a:lnTo>
                  <a:pt x="3" y="16"/>
                </a:lnTo>
                <a:lnTo>
                  <a:pt x="9" y="10"/>
                </a:lnTo>
                <a:lnTo>
                  <a:pt x="12" y="10"/>
                </a:lnTo>
                <a:lnTo>
                  <a:pt x="12" y="5"/>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28" name="Line 1716"/>
          <p:cNvSpPr>
            <a:spLocks noChangeShapeType="1"/>
          </p:cNvSpPr>
          <p:nvPr/>
        </p:nvSpPr>
        <p:spPr bwMode="ltGray">
          <a:xfrm>
            <a:off x="2084388" y="305046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29" name="Line 1717"/>
          <p:cNvSpPr>
            <a:spLocks noChangeShapeType="1"/>
          </p:cNvSpPr>
          <p:nvPr/>
        </p:nvSpPr>
        <p:spPr bwMode="ltGray">
          <a:xfrm flipH="1" flipV="1">
            <a:off x="2089150" y="3045704"/>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30" name="Freeform 1718"/>
          <p:cNvSpPr>
            <a:spLocks/>
          </p:cNvSpPr>
          <p:nvPr/>
        </p:nvSpPr>
        <p:spPr bwMode="ltGray">
          <a:xfrm>
            <a:off x="2089150" y="3044116"/>
            <a:ext cx="26988" cy="28575"/>
          </a:xfrm>
          <a:custGeom>
            <a:avLst/>
            <a:gdLst/>
            <a:ahLst/>
            <a:cxnLst>
              <a:cxn ang="0">
                <a:pos x="0" y="16"/>
              </a:cxn>
              <a:cxn ang="0">
                <a:pos x="0" y="16"/>
              </a:cxn>
              <a:cxn ang="0">
                <a:pos x="1" y="16"/>
              </a:cxn>
              <a:cxn ang="0">
                <a:pos x="5" y="0"/>
              </a:cxn>
              <a:cxn ang="0">
                <a:pos x="7" y="0"/>
              </a:cxn>
              <a:cxn ang="0">
                <a:pos x="8" y="0"/>
              </a:cxn>
              <a:cxn ang="0">
                <a:pos x="10" y="0"/>
              </a:cxn>
              <a:cxn ang="0">
                <a:pos x="14" y="0"/>
              </a:cxn>
              <a:cxn ang="0">
                <a:pos x="16" y="0"/>
              </a:cxn>
            </a:cxnLst>
            <a:rect l="0" t="0" r="r" b="b"/>
            <a:pathLst>
              <a:path w="17" h="17">
                <a:moveTo>
                  <a:pt x="0" y="16"/>
                </a:moveTo>
                <a:lnTo>
                  <a:pt x="0" y="16"/>
                </a:lnTo>
                <a:lnTo>
                  <a:pt x="1" y="16"/>
                </a:lnTo>
                <a:lnTo>
                  <a:pt x="5" y="0"/>
                </a:lnTo>
                <a:lnTo>
                  <a:pt x="7" y="0"/>
                </a:lnTo>
                <a:lnTo>
                  <a:pt x="8" y="0"/>
                </a:lnTo>
                <a:lnTo>
                  <a:pt x="10" y="0"/>
                </a:lnTo>
                <a:lnTo>
                  <a:pt x="14"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31" name="Line 1719"/>
          <p:cNvSpPr>
            <a:spLocks noChangeShapeType="1"/>
          </p:cNvSpPr>
          <p:nvPr/>
        </p:nvSpPr>
        <p:spPr bwMode="ltGray">
          <a:xfrm>
            <a:off x="2089150" y="3045704"/>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32" name="Line 1720"/>
          <p:cNvSpPr>
            <a:spLocks noChangeShapeType="1"/>
          </p:cNvSpPr>
          <p:nvPr/>
        </p:nvSpPr>
        <p:spPr bwMode="ltGray">
          <a:xfrm flipV="1">
            <a:off x="2103438" y="30441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33" name="Freeform 1721"/>
          <p:cNvSpPr>
            <a:spLocks/>
          </p:cNvSpPr>
          <p:nvPr/>
        </p:nvSpPr>
        <p:spPr bwMode="ltGray">
          <a:xfrm>
            <a:off x="2103438" y="3039354"/>
            <a:ext cx="26987" cy="28575"/>
          </a:xfrm>
          <a:custGeom>
            <a:avLst/>
            <a:gdLst/>
            <a:ahLst/>
            <a:cxnLst>
              <a:cxn ang="0">
                <a:pos x="0" y="16"/>
              </a:cxn>
              <a:cxn ang="0">
                <a:pos x="4" y="16"/>
              </a:cxn>
              <a:cxn ang="0">
                <a:pos x="12" y="16"/>
              </a:cxn>
              <a:cxn ang="0">
                <a:pos x="12" y="8"/>
              </a:cxn>
              <a:cxn ang="0">
                <a:pos x="16" y="0"/>
              </a:cxn>
            </a:cxnLst>
            <a:rect l="0" t="0" r="r" b="b"/>
            <a:pathLst>
              <a:path w="17" h="17">
                <a:moveTo>
                  <a:pt x="0" y="16"/>
                </a:moveTo>
                <a:lnTo>
                  <a:pt x="4" y="16"/>
                </a:lnTo>
                <a:lnTo>
                  <a:pt x="12" y="16"/>
                </a:lnTo>
                <a:lnTo>
                  <a:pt x="12" y="8"/>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34" name="Line 1722"/>
          <p:cNvSpPr>
            <a:spLocks noChangeShapeType="1"/>
          </p:cNvSpPr>
          <p:nvPr/>
        </p:nvSpPr>
        <p:spPr bwMode="ltGray">
          <a:xfrm>
            <a:off x="2103438" y="30441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35" name="Line 1723"/>
          <p:cNvSpPr>
            <a:spLocks noChangeShapeType="1"/>
          </p:cNvSpPr>
          <p:nvPr/>
        </p:nvSpPr>
        <p:spPr bwMode="ltGray">
          <a:xfrm flipH="1" flipV="1">
            <a:off x="2108200" y="3040941"/>
            <a:ext cx="4763"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36" name="Freeform 1724"/>
          <p:cNvSpPr>
            <a:spLocks/>
          </p:cNvSpPr>
          <p:nvPr/>
        </p:nvSpPr>
        <p:spPr bwMode="ltGray">
          <a:xfrm>
            <a:off x="2108200" y="3040941"/>
            <a:ext cx="26988" cy="3175"/>
          </a:xfrm>
          <a:custGeom>
            <a:avLst/>
            <a:gdLst/>
            <a:ahLst/>
            <a:cxnLst>
              <a:cxn ang="0">
                <a:pos x="0" y="0"/>
              </a:cxn>
              <a:cxn ang="0">
                <a:pos x="0" y="0"/>
              </a:cxn>
              <a:cxn ang="0">
                <a:pos x="5" y="0"/>
              </a:cxn>
              <a:cxn ang="0">
                <a:pos x="8" y="0"/>
              </a:cxn>
              <a:cxn ang="0">
                <a:pos x="13" y="0"/>
              </a:cxn>
              <a:cxn ang="0">
                <a:pos x="16" y="0"/>
              </a:cxn>
            </a:cxnLst>
            <a:rect l="0" t="0" r="r" b="b"/>
            <a:pathLst>
              <a:path w="17" h="1">
                <a:moveTo>
                  <a:pt x="0" y="0"/>
                </a:moveTo>
                <a:lnTo>
                  <a:pt x="0" y="0"/>
                </a:lnTo>
                <a:lnTo>
                  <a:pt x="5" y="0"/>
                </a:lnTo>
                <a:lnTo>
                  <a:pt x="8" y="0"/>
                </a:lnTo>
                <a:lnTo>
                  <a:pt x="13"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37" name="Line 1725"/>
          <p:cNvSpPr>
            <a:spLocks noChangeShapeType="1"/>
          </p:cNvSpPr>
          <p:nvPr/>
        </p:nvSpPr>
        <p:spPr bwMode="ltGray">
          <a:xfrm>
            <a:off x="2109788" y="3039354"/>
            <a:ext cx="0" cy="63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38" name="Line 1726"/>
          <p:cNvSpPr>
            <a:spLocks noChangeShapeType="1"/>
          </p:cNvSpPr>
          <p:nvPr/>
        </p:nvSpPr>
        <p:spPr bwMode="ltGray">
          <a:xfrm flipV="1">
            <a:off x="2119313" y="3039354"/>
            <a:ext cx="0" cy="47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39" name="Freeform 1727"/>
          <p:cNvSpPr>
            <a:spLocks/>
          </p:cNvSpPr>
          <p:nvPr/>
        </p:nvSpPr>
        <p:spPr bwMode="ltGray">
          <a:xfrm>
            <a:off x="2117725" y="3033004"/>
            <a:ext cx="26988" cy="28575"/>
          </a:xfrm>
          <a:custGeom>
            <a:avLst/>
            <a:gdLst/>
            <a:ahLst/>
            <a:cxnLst>
              <a:cxn ang="0">
                <a:pos x="0" y="16"/>
              </a:cxn>
              <a:cxn ang="0">
                <a:pos x="1" y="13"/>
              </a:cxn>
              <a:cxn ang="0">
                <a:pos x="4" y="13"/>
              </a:cxn>
              <a:cxn ang="0">
                <a:pos x="6" y="13"/>
              </a:cxn>
              <a:cxn ang="0">
                <a:pos x="8" y="10"/>
              </a:cxn>
              <a:cxn ang="0">
                <a:pos x="9" y="8"/>
              </a:cxn>
              <a:cxn ang="0">
                <a:pos x="12" y="5"/>
              </a:cxn>
              <a:cxn ang="0">
                <a:pos x="14" y="5"/>
              </a:cxn>
              <a:cxn ang="0">
                <a:pos x="16" y="0"/>
              </a:cxn>
            </a:cxnLst>
            <a:rect l="0" t="0" r="r" b="b"/>
            <a:pathLst>
              <a:path w="17" h="17">
                <a:moveTo>
                  <a:pt x="0" y="16"/>
                </a:moveTo>
                <a:lnTo>
                  <a:pt x="1" y="13"/>
                </a:lnTo>
                <a:lnTo>
                  <a:pt x="4" y="13"/>
                </a:lnTo>
                <a:lnTo>
                  <a:pt x="6" y="13"/>
                </a:lnTo>
                <a:lnTo>
                  <a:pt x="8" y="10"/>
                </a:lnTo>
                <a:lnTo>
                  <a:pt x="9" y="8"/>
                </a:lnTo>
                <a:lnTo>
                  <a:pt x="12" y="5"/>
                </a:lnTo>
                <a:lnTo>
                  <a:pt x="14" y="5"/>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40" name="Line 1728"/>
          <p:cNvSpPr>
            <a:spLocks noChangeShapeType="1"/>
          </p:cNvSpPr>
          <p:nvPr/>
        </p:nvSpPr>
        <p:spPr bwMode="ltGray">
          <a:xfrm>
            <a:off x="2116138" y="3039354"/>
            <a:ext cx="4762"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41" name="Line 1729"/>
          <p:cNvSpPr>
            <a:spLocks noChangeShapeType="1"/>
          </p:cNvSpPr>
          <p:nvPr/>
        </p:nvSpPr>
        <p:spPr bwMode="ltGray">
          <a:xfrm flipH="1" flipV="1">
            <a:off x="2132013" y="303300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42" name="Freeform 1730"/>
          <p:cNvSpPr>
            <a:spLocks/>
          </p:cNvSpPr>
          <p:nvPr/>
        </p:nvSpPr>
        <p:spPr bwMode="ltGray">
          <a:xfrm>
            <a:off x="2130425" y="3025066"/>
            <a:ext cx="1588" cy="28575"/>
          </a:xfrm>
          <a:custGeom>
            <a:avLst/>
            <a:gdLst/>
            <a:ahLst/>
            <a:cxnLst>
              <a:cxn ang="0">
                <a:pos x="0" y="16"/>
              </a:cxn>
              <a:cxn ang="0">
                <a:pos x="0" y="16"/>
              </a:cxn>
              <a:cxn ang="0">
                <a:pos x="0" y="0"/>
              </a:cxn>
            </a:cxnLst>
            <a:rect l="0" t="0" r="r" b="b"/>
            <a:pathLst>
              <a:path w="1" h="17">
                <a:moveTo>
                  <a:pt x="0" y="16"/>
                </a:moveTo>
                <a:lnTo>
                  <a:pt x="0" y="16"/>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43" name="Line 1731"/>
          <p:cNvSpPr>
            <a:spLocks noChangeShapeType="1"/>
          </p:cNvSpPr>
          <p:nvPr/>
        </p:nvSpPr>
        <p:spPr bwMode="ltGray">
          <a:xfrm>
            <a:off x="2130425" y="302665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44" name="Line 1732"/>
          <p:cNvSpPr>
            <a:spLocks noChangeShapeType="1"/>
          </p:cNvSpPr>
          <p:nvPr/>
        </p:nvSpPr>
        <p:spPr bwMode="ltGray">
          <a:xfrm flipH="1" flipV="1">
            <a:off x="2130425" y="302665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45" name="Freeform 1733"/>
          <p:cNvSpPr>
            <a:spLocks/>
          </p:cNvSpPr>
          <p:nvPr/>
        </p:nvSpPr>
        <p:spPr bwMode="ltGray">
          <a:xfrm>
            <a:off x="2162175" y="3050466"/>
            <a:ext cx="26988" cy="28575"/>
          </a:xfrm>
          <a:custGeom>
            <a:avLst/>
            <a:gdLst/>
            <a:ahLst/>
            <a:cxnLst>
              <a:cxn ang="0">
                <a:pos x="10" y="0"/>
              </a:cxn>
              <a:cxn ang="0">
                <a:pos x="0" y="5"/>
              </a:cxn>
              <a:cxn ang="0">
                <a:pos x="10" y="5"/>
              </a:cxn>
              <a:cxn ang="0">
                <a:pos x="10" y="10"/>
              </a:cxn>
              <a:cxn ang="0">
                <a:pos x="10" y="10"/>
              </a:cxn>
              <a:cxn ang="0">
                <a:pos x="16" y="10"/>
              </a:cxn>
              <a:cxn ang="0">
                <a:pos x="16" y="16"/>
              </a:cxn>
            </a:cxnLst>
            <a:rect l="0" t="0" r="r" b="b"/>
            <a:pathLst>
              <a:path w="17" h="17">
                <a:moveTo>
                  <a:pt x="10" y="0"/>
                </a:moveTo>
                <a:lnTo>
                  <a:pt x="0" y="5"/>
                </a:lnTo>
                <a:lnTo>
                  <a:pt x="10" y="5"/>
                </a:lnTo>
                <a:lnTo>
                  <a:pt x="10" y="10"/>
                </a:lnTo>
                <a:lnTo>
                  <a:pt x="10" y="10"/>
                </a:lnTo>
                <a:lnTo>
                  <a:pt x="16" y="10"/>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46" name="Line 1734"/>
          <p:cNvSpPr>
            <a:spLocks noChangeShapeType="1"/>
          </p:cNvSpPr>
          <p:nvPr/>
        </p:nvSpPr>
        <p:spPr bwMode="ltGray">
          <a:xfrm flipH="1" flipV="1">
            <a:off x="2162175" y="3050466"/>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47" name="Line 1735"/>
          <p:cNvSpPr>
            <a:spLocks noChangeShapeType="1"/>
          </p:cNvSpPr>
          <p:nvPr/>
        </p:nvSpPr>
        <p:spPr bwMode="ltGray">
          <a:xfrm flipV="1">
            <a:off x="2163763" y="3055229"/>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48" name="Freeform 1736"/>
          <p:cNvSpPr>
            <a:spLocks/>
          </p:cNvSpPr>
          <p:nvPr/>
        </p:nvSpPr>
        <p:spPr bwMode="ltGray">
          <a:xfrm>
            <a:off x="2165350" y="3055229"/>
            <a:ext cx="26988" cy="28575"/>
          </a:xfrm>
          <a:custGeom>
            <a:avLst/>
            <a:gdLst/>
            <a:ahLst/>
            <a:cxnLst>
              <a:cxn ang="0">
                <a:pos x="0" y="0"/>
              </a:cxn>
              <a:cxn ang="0">
                <a:pos x="0" y="0"/>
              </a:cxn>
              <a:cxn ang="0">
                <a:pos x="0" y="8"/>
              </a:cxn>
              <a:cxn ang="0">
                <a:pos x="16" y="16"/>
              </a:cxn>
            </a:cxnLst>
            <a:rect l="0" t="0" r="r" b="b"/>
            <a:pathLst>
              <a:path w="17" h="17">
                <a:moveTo>
                  <a:pt x="0" y="0"/>
                </a:moveTo>
                <a:lnTo>
                  <a:pt x="0" y="0"/>
                </a:lnTo>
                <a:lnTo>
                  <a:pt x="0" y="8"/>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49" name="Line 1737"/>
          <p:cNvSpPr>
            <a:spLocks noChangeShapeType="1"/>
          </p:cNvSpPr>
          <p:nvPr/>
        </p:nvSpPr>
        <p:spPr bwMode="ltGray">
          <a:xfrm flipH="1">
            <a:off x="2163763" y="305681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50" name="Line 1738"/>
          <p:cNvSpPr>
            <a:spLocks noChangeShapeType="1"/>
          </p:cNvSpPr>
          <p:nvPr/>
        </p:nvSpPr>
        <p:spPr bwMode="ltGray">
          <a:xfrm>
            <a:off x="2165350" y="305999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51" name="Freeform 1739"/>
          <p:cNvSpPr>
            <a:spLocks/>
          </p:cNvSpPr>
          <p:nvPr/>
        </p:nvSpPr>
        <p:spPr bwMode="ltGray">
          <a:xfrm>
            <a:off x="2166938" y="3058404"/>
            <a:ext cx="1587" cy="28575"/>
          </a:xfrm>
          <a:custGeom>
            <a:avLst/>
            <a:gdLst/>
            <a:ahLst/>
            <a:cxnLst>
              <a:cxn ang="0">
                <a:pos x="0" y="0"/>
              </a:cxn>
              <a:cxn ang="0">
                <a:pos x="0" y="3"/>
              </a:cxn>
              <a:cxn ang="0">
                <a:pos x="0" y="6"/>
              </a:cxn>
              <a:cxn ang="0">
                <a:pos x="0" y="9"/>
              </a:cxn>
              <a:cxn ang="0">
                <a:pos x="0" y="12"/>
              </a:cxn>
              <a:cxn ang="0">
                <a:pos x="0" y="12"/>
              </a:cxn>
              <a:cxn ang="0">
                <a:pos x="0" y="16"/>
              </a:cxn>
            </a:cxnLst>
            <a:rect l="0" t="0" r="r" b="b"/>
            <a:pathLst>
              <a:path w="1" h="17">
                <a:moveTo>
                  <a:pt x="0" y="0"/>
                </a:moveTo>
                <a:lnTo>
                  <a:pt x="0" y="3"/>
                </a:lnTo>
                <a:lnTo>
                  <a:pt x="0" y="6"/>
                </a:lnTo>
                <a:lnTo>
                  <a:pt x="0" y="9"/>
                </a:lnTo>
                <a:lnTo>
                  <a:pt x="0" y="12"/>
                </a:lnTo>
                <a:lnTo>
                  <a:pt x="0"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52" name="Line 1740"/>
          <p:cNvSpPr>
            <a:spLocks noChangeShapeType="1"/>
          </p:cNvSpPr>
          <p:nvPr/>
        </p:nvSpPr>
        <p:spPr bwMode="ltGray">
          <a:xfrm flipH="1">
            <a:off x="2165350" y="305999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53" name="Line 1741"/>
          <p:cNvSpPr>
            <a:spLocks noChangeShapeType="1"/>
          </p:cNvSpPr>
          <p:nvPr/>
        </p:nvSpPr>
        <p:spPr bwMode="ltGray">
          <a:xfrm>
            <a:off x="2165350" y="306475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54" name="Freeform 1742"/>
          <p:cNvSpPr>
            <a:spLocks/>
          </p:cNvSpPr>
          <p:nvPr/>
        </p:nvSpPr>
        <p:spPr bwMode="ltGray">
          <a:xfrm>
            <a:off x="2166938" y="3064754"/>
            <a:ext cx="26987" cy="28575"/>
          </a:xfrm>
          <a:custGeom>
            <a:avLst/>
            <a:gdLst/>
            <a:ahLst/>
            <a:cxnLst>
              <a:cxn ang="0">
                <a:pos x="0" y="0"/>
              </a:cxn>
              <a:cxn ang="0">
                <a:pos x="0" y="8"/>
              </a:cxn>
              <a:cxn ang="0">
                <a:pos x="2" y="8"/>
              </a:cxn>
              <a:cxn ang="0">
                <a:pos x="2" y="8"/>
              </a:cxn>
              <a:cxn ang="0">
                <a:pos x="6" y="12"/>
              </a:cxn>
              <a:cxn ang="0">
                <a:pos x="6" y="16"/>
              </a:cxn>
              <a:cxn ang="0">
                <a:pos x="9" y="16"/>
              </a:cxn>
              <a:cxn ang="0">
                <a:pos x="13" y="16"/>
              </a:cxn>
              <a:cxn ang="0">
                <a:pos x="16" y="16"/>
              </a:cxn>
            </a:cxnLst>
            <a:rect l="0" t="0" r="r" b="b"/>
            <a:pathLst>
              <a:path w="17" h="17">
                <a:moveTo>
                  <a:pt x="0" y="0"/>
                </a:moveTo>
                <a:lnTo>
                  <a:pt x="0" y="8"/>
                </a:lnTo>
                <a:lnTo>
                  <a:pt x="2" y="8"/>
                </a:lnTo>
                <a:lnTo>
                  <a:pt x="2" y="8"/>
                </a:lnTo>
                <a:lnTo>
                  <a:pt x="6" y="12"/>
                </a:lnTo>
                <a:lnTo>
                  <a:pt x="6" y="16"/>
                </a:lnTo>
                <a:lnTo>
                  <a:pt x="9" y="16"/>
                </a:lnTo>
                <a:lnTo>
                  <a:pt x="13"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55" name="Line 1743"/>
          <p:cNvSpPr>
            <a:spLocks noChangeShapeType="1"/>
          </p:cNvSpPr>
          <p:nvPr/>
        </p:nvSpPr>
        <p:spPr bwMode="ltGray">
          <a:xfrm flipH="1">
            <a:off x="2165350" y="306475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56" name="Line 1744"/>
          <p:cNvSpPr>
            <a:spLocks noChangeShapeType="1"/>
          </p:cNvSpPr>
          <p:nvPr/>
        </p:nvSpPr>
        <p:spPr bwMode="ltGray">
          <a:xfrm flipV="1">
            <a:off x="2178050" y="30711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57" name="Freeform 1745"/>
          <p:cNvSpPr>
            <a:spLocks/>
          </p:cNvSpPr>
          <p:nvPr/>
        </p:nvSpPr>
        <p:spPr bwMode="ltGray">
          <a:xfrm>
            <a:off x="2176463" y="3066341"/>
            <a:ext cx="26987" cy="28575"/>
          </a:xfrm>
          <a:custGeom>
            <a:avLst/>
            <a:gdLst/>
            <a:ahLst/>
            <a:cxnLst>
              <a:cxn ang="0">
                <a:pos x="0" y="16"/>
              </a:cxn>
              <a:cxn ang="0">
                <a:pos x="0" y="10"/>
              </a:cxn>
              <a:cxn ang="0">
                <a:pos x="10" y="10"/>
              </a:cxn>
              <a:cxn ang="0">
                <a:pos x="10" y="5"/>
              </a:cxn>
              <a:cxn ang="0">
                <a:pos x="10" y="0"/>
              </a:cxn>
              <a:cxn ang="0">
                <a:pos x="16" y="0"/>
              </a:cxn>
            </a:cxnLst>
            <a:rect l="0" t="0" r="r" b="b"/>
            <a:pathLst>
              <a:path w="17" h="17">
                <a:moveTo>
                  <a:pt x="0" y="16"/>
                </a:moveTo>
                <a:lnTo>
                  <a:pt x="0" y="10"/>
                </a:lnTo>
                <a:lnTo>
                  <a:pt x="10" y="10"/>
                </a:lnTo>
                <a:lnTo>
                  <a:pt x="10" y="5"/>
                </a:lnTo>
                <a:lnTo>
                  <a:pt x="1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58" name="Line 1746"/>
          <p:cNvSpPr>
            <a:spLocks noChangeShapeType="1"/>
          </p:cNvSpPr>
          <p:nvPr/>
        </p:nvSpPr>
        <p:spPr bwMode="ltGray">
          <a:xfrm>
            <a:off x="2176463" y="3071104"/>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59" name="Line 1747"/>
          <p:cNvSpPr>
            <a:spLocks noChangeShapeType="1"/>
          </p:cNvSpPr>
          <p:nvPr/>
        </p:nvSpPr>
        <p:spPr bwMode="ltGray">
          <a:xfrm flipH="1">
            <a:off x="2179638" y="306634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60" name="Freeform 1748"/>
          <p:cNvSpPr>
            <a:spLocks/>
          </p:cNvSpPr>
          <p:nvPr/>
        </p:nvSpPr>
        <p:spPr bwMode="ltGray">
          <a:xfrm>
            <a:off x="2181225" y="3061579"/>
            <a:ext cx="26988" cy="28575"/>
          </a:xfrm>
          <a:custGeom>
            <a:avLst/>
            <a:gdLst/>
            <a:ahLst/>
            <a:cxnLst>
              <a:cxn ang="0">
                <a:pos x="0" y="16"/>
              </a:cxn>
              <a:cxn ang="0">
                <a:pos x="0" y="10"/>
              </a:cxn>
              <a:cxn ang="0">
                <a:pos x="2" y="10"/>
              </a:cxn>
              <a:cxn ang="0">
                <a:pos x="2" y="10"/>
              </a:cxn>
              <a:cxn ang="0">
                <a:pos x="6" y="5"/>
              </a:cxn>
              <a:cxn ang="0">
                <a:pos x="8" y="5"/>
              </a:cxn>
              <a:cxn ang="0">
                <a:pos x="10" y="0"/>
              </a:cxn>
              <a:cxn ang="0">
                <a:pos x="14" y="0"/>
              </a:cxn>
              <a:cxn ang="0">
                <a:pos x="16" y="0"/>
              </a:cxn>
            </a:cxnLst>
            <a:rect l="0" t="0" r="r" b="b"/>
            <a:pathLst>
              <a:path w="17" h="17">
                <a:moveTo>
                  <a:pt x="0" y="16"/>
                </a:moveTo>
                <a:lnTo>
                  <a:pt x="0" y="10"/>
                </a:lnTo>
                <a:lnTo>
                  <a:pt x="2" y="10"/>
                </a:lnTo>
                <a:lnTo>
                  <a:pt x="2" y="10"/>
                </a:lnTo>
                <a:lnTo>
                  <a:pt x="6" y="5"/>
                </a:lnTo>
                <a:lnTo>
                  <a:pt x="8" y="5"/>
                </a:lnTo>
                <a:lnTo>
                  <a:pt x="10" y="0"/>
                </a:lnTo>
                <a:lnTo>
                  <a:pt x="14"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61" name="Line 1749"/>
          <p:cNvSpPr>
            <a:spLocks noChangeShapeType="1"/>
          </p:cNvSpPr>
          <p:nvPr/>
        </p:nvSpPr>
        <p:spPr bwMode="ltGray">
          <a:xfrm>
            <a:off x="2179638" y="306634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62" name="Line 1750"/>
          <p:cNvSpPr>
            <a:spLocks noChangeShapeType="1"/>
          </p:cNvSpPr>
          <p:nvPr/>
        </p:nvSpPr>
        <p:spPr bwMode="ltGray">
          <a:xfrm flipH="1" flipV="1">
            <a:off x="2190750" y="3061579"/>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63" name="Freeform 1751"/>
          <p:cNvSpPr>
            <a:spLocks/>
          </p:cNvSpPr>
          <p:nvPr/>
        </p:nvSpPr>
        <p:spPr bwMode="ltGray">
          <a:xfrm>
            <a:off x="2257425" y="3058404"/>
            <a:ext cx="26988" cy="28575"/>
          </a:xfrm>
          <a:custGeom>
            <a:avLst/>
            <a:gdLst/>
            <a:ahLst/>
            <a:cxnLst>
              <a:cxn ang="0">
                <a:pos x="0" y="0"/>
              </a:cxn>
              <a:cxn ang="0">
                <a:pos x="0" y="0"/>
              </a:cxn>
              <a:cxn ang="0">
                <a:pos x="0" y="3"/>
              </a:cxn>
              <a:cxn ang="0">
                <a:pos x="0" y="6"/>
              </a:cxn>
              <a:cxn ang="0">
                <a:pos x="0" y="9"/>
              </a:cxn>
              <a:cxn ang="0">
                <a:pos x="0" y="12"/>
              </a:cxn>
              <a:cxn ang="0">
                <a:pos x="16" y="16"/>
              </a:cxn>
            </a:cxnLst>
            <a:rect l="0" t="0" r="r" b="b"/>
            <a:pathLst>
              <a:path w="17" h="17">
                <a:moveTo>
                  <a:pt x="0" y="0"/>
                </a:moveTo>
                <a:lnTo>
                  <a:pt x="0" y="0"/>
                </a:lnTo>
                <a:lnTo>
                  <a:pt x="0" y="3"/>
                </a:lnTo>
                <a:lnTo>
                  <a:pt x="0" y="6"/>
                </a:lnTo>
                <a:lnTo>
                  <a:pt x="0" y="9"/>
                </a:lnTo>
                <a:lnTo>
                  <a:pt x="0"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64" name="Line 1752"/>
          <p:cNvSpPr>
            <a:spLocks noChangeShapeType="1"/>
          </p:cNvSpPr>
          <p:nvPr/>
        </p:nvSpPr>
        <p:spPr bwMode="ltGray">
          <a:xfrm flipH="1">
            <a:off x="2257425" y="30599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65" name="Line 1753"/>
          <p:cNvSpPr>
            <a:spLocks noChangeShapeType="1"/>
          </p:cNvSpPr>
          <p:nvPr/>
        </p:nvSpPr>
        <p:spPr bwMode="ltGray">
          <a:xfrm>
            <a:off x="2259013" y="306634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66" name="Freeform 1754"/>
          <p:cNvSpPr>
            <a:spLocks/>
          </p:cNvSpPr>
          <p:nvPr/>
        </p:nvSpPr>
        <p:spPr bwMode="ltGray">
          <a:xfrm>
            <a:off x="2259013" y="3066341"/>
            <a:ext cx="26987" cy="28575"/>
          </a:xfrm>
          <a:custGeom>
            <a:avLst/>
            <a:gdLst/>
            <a:ahLst/>
            <a:cxnLst>
              <a:cxn ang="0">
                <a:pos x="0" y="0"/>
              </a:cxn>
              <a:cxn ang="0">
                <a:pos x="0" y="8"/>
              </a:cxn>
              <a:cxn ang="0">
                <a:pos x="0" y="8"/>
              </a:cxn>
              <a:cxn ang="0">
                <a:pos x="4" y="8"/>
              </a:cxn>
              <a:cxn ang="0">
                <a:pos x="12" y="16"/>
              </a:cxn>
              <a:cxn ang="0">
                <a:pos x="16" y="16"/>
              </a:cxn>
            </a:cxnLst>
            <a:rect l="0" t="0" r="r" b="b"/>
            <a:pathLst>
              <a:path w="17" h="17">
                <a:moveTo>
                  <a:pt x="0" y="0"/>
                </a:moveTo>
                <a:lnTo>
                  <a:pt x="0" y="8"/>
                </a:lnTo>
                <a:lnTo>
                  <a:pt x="0" y="8"/>
                </a:lnTo>
                <a:lnTo>
                  <a:pt x="4" y="8"/>
                </a:lnTo>
                <a:lnTo>
                  <a:pt x="12"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67" name="Line 1755"/>
          <p:cNvSpPr>
            <a:spLocks noChangeShapeType="1"/>
          </p:cNvSpPr>
          <p:nvPr/>
        </p:nvSpPr>
        <p:spPr bwMode="ltGray">
          <a:xfrm flipH="1">
            <a:off x="2259013" y="306634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68" name="Line 1756"/>
          <p:cNvSpPr>
            <a:spLocks noChangeShapeType="1"/>
          </p:cNvSpPr>
          <p:nvPr/>
        </p:nvSpPr>
        <p:spPr bwMode="ltGray">
          <a:xfrm flipV="1">
            <a:off x="2266950" y="3067929"/>
            <a:ext cx="0" cy="47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69" name="Freeform 1757"/>
          <p:cNvSpPr>
            <a:spLocks/>
          </p:cNvSpPr>
          <p:nvPr/>
        </p:nvSpPr>
        <p:spPr bwMode="ltGray">
          <a:xfrm>
            <a:off x="2265363" y="3067929"/>
            <a:ext cx="26987" cy="28575"/>
          </a:xfrm>
          <a:custGeom>
            <a:avLst/>
            <a:gdLst/>
            <a:ahLst/>
            <a:cxnLst>
              <a:cxn ang="0">
                <a:pos x="0" y="0"/>
              </a:cxn>
              <a:cxn ang="0">
                <a:pos x="5" y="3"/>
              </a:cxn>
              <a:cxn ang="0">
                <a:pos x="8" y="3"/>
              </a:cxn>
              <a:cxn ang="0">
                <a:pos x="8" y="3"/>
              </a:cxn>
              <a:cxn ang="0">
                <a:pos x="13" y="6"/>
              </a:cxn>
              <a:cxn ang="0">
                <a:pos x="13" y="9"/>
              </a:cxn>
              <a:cxn ang="0">
                <a:pos x="13" y="12"/>
              </a:cxn>
              <a:cxn ang="0">
                <a:pos x="16" y="12"/>
              </a:cxn>
              <a:cxn ang="0">
                <a:pos x="16" y="16"/>
              </a:cxn>
            </a:cxnLst>
            <a:rect l="0" t="0" r="r" b="b"/>
            <a:pathLst>
              <a:path w="17" h="17">
                <a:moveTo>
                  <a:pt x="0" y="0"/>
                </a:moveTo>
                <a:lnTo>
                  <a:pt x="5" y="3"/>
                </a:lnTo>
                <a:lnTo>
                  <a:pt x="8" y="3"/>
                </a:lnTo>
                <a:lnTo>
                  <a:pt x="8" y="3"/>
                </a:lnTo>
                <a:lnTo>
                  <a:pt x="13" y="6"/>
                </a:lnTo>
                <a:lnTo>
                  <a:pt x="13" y="9"/>
                </a:lnTo>
                <a:lnTo>
                  <a:pt x="13" y="12"/>
                </a:lnTo>
                <a:lnTo>
                  <a:pt x="16"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70" name="Line 1758"/>
          <p:cNvSpPr>
            <a:spLocks noChangeShapeType="1"/>
          </p:cNvSpPr>
          <p:nvPr/>
        </p:nvSpPr>
        <p:spPr bwMode="ltGray">
          <a:xfrm flipH="1">
            <a:off x="2266950" y="307110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71" name="Line 1759"/>
          <p:cNvSpPr>
            <a:spLocks noChangeShapeType="1"/>
          </p:cNvSpPr>
          <p:nvPr/>
        </p:nvSpPr>
        <p:spPr bwMode="ltGray">
          <a:xfrm>
            <a:off x="2273300" y="307904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72" name="Line 1760"/>
          <p:cNvSpPr>
            <a:spLocks noChangeShapeType="1"/>
          </p:cNvSpPr>
          <p:nvPr/>
        </p:nvSpPr>
        <p:spPr bwMode="ltGray">
          <a:xfrm flipV="1">
            <a:off x="2276475" y="307745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73" name="Line 1761"/>
          <p:cNvSpPr>
            <a:spLocks noChangeShapeType="1"/>
          </p:cNvSpPr>
          <p:nvPr/>
        </p:nvSpPr>
        <p:spPr bwMode="ltGray">
          <a:xfrm>
            <a:off x="2273300" y="307904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74" name="Line 1762"/>
          <p:cNvSpPr>
            <a:spLocks noChangeShapeType="1"/>
          </p:cNvSpPr>
          <p:nvPr/>
        </p:nvSpPr>
        <p:spPr bwMode="ltGray">
          <a:xfrm flipH="1">
            <a:off x="2273300" y="307745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75" name="Freeform 1763"/>
          <p:cNvSpPr>
            <a:spLocks/>
          </p:cNvSpPr>
          <p:nvPr/>
        </p:nvSpPr>
        <p:spPr bwMode="ltGray">
          <a:xfrm>
            <a:off x="2125663" y="3036179"/>
            <a:ext cx="1587" cy="28575"/>
          </a:xfrm>
          <a:custGeom>
            <a:avLst/>
            <a:gdLst/>
            <a:ahLst/>
            <a:cxnLst>
              <a:cxn ang="0">
                <a:pos x="0" y="0"/>
              </a:cxn>
              <a:cxn ang="0">
                <a:pos x="0" y="0"/>
              </a:cxn>
              <a:cxn ang="0">
                <a:pos x="0" y="16"/>
              </a:cxn>
              <a:cxn ang="0">
                <a:pos x="0" y="16"/>
              </a:cxn>
            </a:cxnLst>
            <a:rect l="0" t="0" r="r" b="b"/>
            <a:pathLst>
              <a:path w="1" h="17">
                <a:moveTo>
                  <a:pt x="0" y="0"/>
                </a:moveTo>
                <a:lnTo>
                  <a:pt x="0" y="0"/>
                </a:lnTo>
                <a:lnTo>
                  <a:pt x="0"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76" name="Line 1764"/>
          <p:cNvSpPr>
            <a:spLocks noChangeShapeType="1"/>
          </p:cNvSpPr>
          <p:nvPr/>
        </p:nvSpPr>
        <p:spPr bwMode="ltGray">
          <a:xfrm flipH="1">
            <a:off x="2125663" y="3037766"/>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77" name="Line 1765"/>
          <p:cNvSpPr>
            <a:spLocks noChangeShapeType="1"/>
          </p:cNvSpPr>
          <p:nvPr/>
        </p:nvSpPr>
        <p:spPr bwMode="ltGray">
          <a:xfrm>
            <a:off x="2125663" y="3039354"/>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78" name="Freeform 1766"/>
          <p:cNvSpPr>
            <a:spLocks/>
          </p:cNvSpPr>
          <p:nvPr/>
        </p:nvSpPr>
        <p:spPr bwMode="ltGray">
          <a:xfrm>
            <a:off x="2124075" y="3037766"/>
            <a:ext cx="26988" cy="28575"/>
          </a:xfrm>
          <a:custGeom>
            <a:avLst/>
            <a:gdLst/>
            <a:ahLst/>
            <a:cxnLst>
              <a:cxn ang="0">
                <a:pos x="16" y="0"/>
              </a:cxn>
              <a:cxn ang="0">
                <a:pos x="16" y="0"/>
              </a:cxn>
              <a:cxn ang="0">
                <a:pos x="16" y="8"/>
              </a:cxn>
              <a:cxn ang="0">
                <a:pos x="0" y="8"/>
              </a:cxn>
              <a:cxn ang="0">
                <a:pos x="0" y="16"/>
              </a:cxn>
            </a:cxnLst>
            <a:rect l="0" t="0" r="r" b="b"/>
            <a:pathLst>
              <a:path w="17" h="17">
                <a:moveTo>
                  <a:pt x="16" y="0"/>
                </a:moveTo>
                <a:lnTo>
                  <a:pt x="16" y="0"/>
                </a:lnTo>
                <a:lnTo>
                  <a:pt x="16" y="8"/>
                </a:lnTo>
                <a:lnTo>
                  <a:pt x="0" y="8"/>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79" name="Line 1767"/>
          <p:cNvSpPr>
            <a:spLocks noChangeShapeType="1"/>
          </p:cNvSpPr>
          <p:nvPr/>
        </p:nvSpPr>
        <p:spPr bwMode="ltGray">
          <a:xfrm flipH="1">
            <a:off x="2125663" y="3039354"/>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80" name="Line 1768"/>
          <p:cNvSpPr>
            <a:spLocks noChangeShapeType="1"/>
          </p:cNvSpPr>
          <p:nvPr/>
        </p:nvSpPr>
        <p:spPr bwMode="ltGray">
          <a:xfrm flipV="1">
            <a:off x="2122488" y="3040941"/>
            <a:ext cx="3175"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81" name="Freeform 1769"/>
          <p:cNvSpPr>
            <a:spLocks/>
          </p:cNvSpPr>
          <p:nvPr/>
        </p:nvSpPr>
        <p:spPr bwMode="ltGray">
          <a:xfrm>
            <a:off x="2124075" y="3040941"/>
            <a:ext cx="26988" cy="30163"/>
          </a:xfrm>
          <a:custGeom>
            <a:avLst/>
            <a:gdLst/>
            <a:ahLst/>
            <a:cxnLst>
              <a:cxn ang="0">
                <a:pos x="0" y="0"/>
              </a:cxn>
              <a:cxn ang="0">
                <a:pos x="3" y="1"/>
              </a:cxn>
              <a:cxn ang="0">
                <a:pos x="3" y="4"/>
              </a:cxn>
              <a:cxn ang="0">
                <a:pos x="3" y="5"/>
              </a:cxn>
              <a:cxn ang="0">
                <a:pos x="9" y="8"/>
              </a:cxn>
              <a:cxn ang="0">
                <a:pos x="9" y="10"/>
              </a:cxn>
              <a:cxn ang="0">
                <a:pos x="12" y="11"/>
              </a:cxn>
              <a:cxn ang="0">
                <a:pos x="12" y="14"/>
              </a:cxn>
              <a:cxn ang="0">
                <a:pos x="16" y="16"/>
              </a:cxn>
            </a:cxnLst>
            <a:rect l="0" t="0" r="r" b="b"/>
            <a:pathLst>
              <a:path w="17" h="17">
                <a:moveTo>
                  <a:pt x="0" y="0"/>
                </a:moveTo>
                <a:lnTo>
                  <a:pt x="3" y="1"/>
                </a:lnTo>
                <a:lnTo>
                  <a:pt x="3" y="4"/>
                </a:lnTo>
                <a:lnTo>
                  <a:pt x="3" y="5"/>
                </a:lnTo>
                <a:lnTo>
                  <a:pt x="9" y="8"/>
                </a:lnTo>
                <a:lnTo>
                  <a:pt x="9" y="10"/>
                </a:lnTo>
                <a:lnTo>
                  <a:pt x="12" y="11"/>
                </a:lnTo>
                <a:lnTo>
                  <a:pt x="12"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82" name="Line 1770"/>
          <p:cNvSpPr>
            <a:spLocks noChangeShapeType="1"/>
          </p:cNvSpPr>
          <p:nvPr/>
        </p:nvSpPr>
        <p:spPr bwMode="ltGray">
          <a:xfrm flipH="1">
            <a:off x="2122488" y="3044116"/>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83" name="Line 1771"/>
          <p:cNvSpPr>
            <a:spLocks noChangeShapeType="1"/>
          </p:cNvSpPr>
          <p:nvPr/>
        </p:nvSpPr>
        <p:spPr bwMode="ltGray">
          <a:xfrm>
            <a:off x="2128838" y="3059991"/>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84" name="Freeform 1772"/>
          <p:cNvSpPr>
            <a:spLocks/>
          </p:cNvSpPr>
          <p:nvPr/>
        </p:nvSpPr>
        <p:spPr bwMode="ltGray">
          <a:xfrm>
            <a:off x="2130425" y="3058404"/>
            <a:ext cx="26988" cy="28575"/>
          </a:xfrm>
          <a:custGeom>
            <a:avLst/>
            <a:gdLst/>
            <a:ahLst/>
            <a:cxnLst>
              <a:cxn ang="0">
                <a:pos x="0" y="0"/>
              </a:cxn>
              <a:cxn ang="0">
                <a:pos x="0" y="0"/>
              </a:cxn>
              <a:cxn ang="0">
                <a:pos x="16" y="5"/>
              </a:cxn>
              <a:cxn ang="0">
                <a:pos x="16" y="10"/>
              </a:cxn>
              <a:cxn ang="0">
                <a:pos x="16" y="10"/>
              </a:cxn>
              <a:cxn ang="0">
                <a:pos x="16" y="16"/>
              </a:cxn>
            </a:cxnLst>
            <a:rect l="0" t="0" r="r" b="b"/>
            <a:pathLst>
              <a:path w="17" h="17">
                <a:moveTo>
                  <a:pt x="0" y="0"/>
                </a:moveTo>
                <a:lnTo>
                  <a:pt x="0" y="0"/>
                </a:lnTo>
                <a:lnTo>
                  <a:pt x="16" y="5"/>
                </a:lnTo>
                <a:lnTo>
                  <a:pt x="16" y="10"/>
                </a:lnTo>
                <a:lnTo>
                  <a:pt x="16" y="10"/>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85" name="Line 1773"/>
          <p:cNvSpPr>
            <a:spLocks noChangeShapeType="1"/>
          </p:cNvSpPr>
          <p:nvPr/>
        </p:nvSpPr>
        <p:spPr bwMode="ltGray">
          <a:xfrm flipH="1">
            <a:off x="2128838" y="3059991"/>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86" name="Line 1774"/>
          <p:cNvSpPr>
            <a:spLocks noChangeShapeType="1"/>
          </p:cNvSpPr>
          <p:nvPr/>
        </p:nvSpPr>
        <p:spPr bwMode="ltGray">
          <a:xfrm>
            <a:off x="2132013" y="30631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87" name="Freeform 1775"/>
          <p:cNvSpPr>
            <a:spLocks/>
          </p:cNvSpPr>
          <p:nvPr/>
        </p:nvSpPr>
        <p:spPr bwMode="ltGray">
          <a:xfrm>
            <a:off x="2117725" y="3063166"/>
            <a:ext cx="26988" cy="28575"/>
          </a:xfrm>
          <a:custGeom>
            <a:avLst/>
            <a:gdLst/>
            <a:ahLst/>
            <a:cxnLst>
              <a:cxn ang="0">
                <a:pos x="16" y="0"/>
              </a:cxn>
              <a:cxn ang="0">
                <a:pos x="14" y="16"/>
              </a:cxn>
              <a:cxn ang="0">
                <a:pos x="12" y="16"/>
              </a:cxn>
              <a:cxn ang="0">
                <a:pos x="9" y="16"/>
              </a:cxn>
              <a:cxn ang="0">
                <a:pos x="8" y="16"/>
              </a:cxn>
              <a:cxn ang="0">
                <a:pos x="6" y="16"/>
              </a:cxn>
              <a:cxn ang="0">
                <a:pos x="4" y="0"/>
              </a:cxn>
              <a:cxn ang="0">
                <a:pos x="1" y="0"/>
              </a:cxn>
              <a:cxn ang="0">
                <a:pos x="0" y="0"/>
              </a:cxn>
            </a:cxnLst>
            <a:rect l="0" t="0" r="r" b="b"/>
            <a:pathLst>
              <a:path w="17" h="17">
                <a:moveTo>
                  <a:pt x="16" y="0"/>
                </a:moveTo>
                <a:lnTo>
                  <a:pt x="14" y="16"/>
                </a:lnTo>
                <a:lnTo>
                  <a:pt x="12" y="16"/>
                </a:lnTo>
                <a:lnTo>
                  <a:pt x="9" y="16"/>
                </a:lnTo>
                <a:lnTo>
                  <a:pt x="8" y="16"/>
                </a:lnTo>
                <a:lnTo>
                  <a:pt x="6" y="16"/>
                </a:lnTo>
                <a:lnTo>
                  <a:pt x="4" y="0"/>
                </a:lnTo>
                <a:lnTo>
                  <a:pt x="1" y="0"/>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88" name="Line 1776"/>
          <p:cNvSpPr>
            <a:spLocks noChangeShapeType="1"/>
          </p:cNvSpPr>
          <p:nvPr/>
        </p:nvSpPr>
        <p:spPr bwMode="ltGray">
          <a:xfrm flipH="1" flipV="1">
            <a:off x="2132013" y="3061579"/>
            <a:ext cx="3175"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89" name="Line 1777"/>
          <p:cNvSpPr>
            <a:spLocks noChangeShapeType="1"/>
          </p:cNvSpPr>
          <p:nvPr/>
        </p:nvSpPr>
        <p:spPr bwMode="ltGray">
          <a:xfrm>
            <a:off x="2119313" y="306157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90" name="Freeform 1778"/>
          <p:cNvSpPr>
            <a:spLocks/>
          </p:cNvSpPr>
          <p:nvPr/>
        </p:nvSpPr>
        <p:spPr bwMode="ltGray">
          <a:xfrm>
            <a:off x="2106613" y="3063166"/>
            <a:ext cx="26987" cy="28575"/>
          </a:xfrm>
          <a:custGeom>
            <a:avLst/>
            <a:gdLst/>
            <a:ahLst/>
            <a:cxnLst>
              <a:cxn ang="0">
                <a:pos x="16" y="0"/>
              </a:cxn>
              <a:cxn ang="0">
                <a:pos x="13" y="8"/>
              </a:cxn>
              <a:cxn ang="0">
                <a:pos x="9" y="8"/>
              </a:cxn>
              <a:cxn ang="0">
                <a:pos x="6" y="8"/>
              </a:cxn>
              <a:cxn ang="0">
                <a:pos x="2" y="8"/>
              </a:cxn>
              <a:cxn ang="0">
                <a:pos x="0" y="8"/>
              </a:cxn>
              <a:cxn ang="0">
                <a:pos x="0" y="16"/>
              </a:cxn>
            </a:cxnLst>
            <a:rect l="0" t="0" r="r" b="b"/>
            <a:pathLst>
              <a:path w="17" h="17">
                <a:moveTo>
                  <a:pt x="16" y="0"/>
                </a:moveTo>
                <a:lnTo>
                  <a:pt x="13" y="8"/>
                </a:lnTo>
                <a:lnTo>
                  <a:pt x="9" y="8"/>
                </a:lnTo>
                <a:lnTo>
                  <a:pt x="6" y="8"/>
                </a:lnTo>
                <a:lnTo>
                  <a:pt x="2" y="8"/>
                </a:lnTo>
                <a:lnTo>
                  <a:pt x="0" y="8"/>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91" name="Line 1779"/>
          <p:cNvSpPr>
            <a:spLocks noChangeShapeType="1"/>
          </p:cNvSpPr>
          <p:nvPr/>
        </p:nvSpPr>
        <p:spPr bwMode="ltGray">
          <a:xfrm flipH="1" flipV="1">
            <a:off x="2119313" y="3061579"/>
            <a:ext cx="1587"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92" name="Line 1780"/>
          <p:cNvSpPr>
            <a:spLocks noChangeShapeType="1"/>
          </p:cNvSpPr>
          <p:nvPr/>
        </p:nvSpPr>
        <p:spPr bwMode="ltGray">
          <a:xfrm>
            <a:off x="2106613" y="3066341"/>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93" name="Line 1781"/>
          <p:cNvSpPr>
            <a:spLocks noChangeShapeType="1"/>
          </p:cNvSpPr>
          <p:nvPr/>
        </p:nvSpPr>
        <p:spPr bwMode="ltGray">
          <a:xfrm>
            <a:off x="2108200" y="3066341"/>
            <a:ext cx="2381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94" name="Line 1782"/>
          <p:cNvSpPr>
            <a:spLocks noChangeShapeType="1"/>
          </p:cNvSpPr>
          <p:nvPr/>
        </p:nvSpPr>
        <p:spPr bwMode="ltGray">
          <a:xfrm flipH="1">
            <a:off x="2106613" y="306634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95" name="Line 1783"/>
          <p:cNvSpPr>
            <a:spLocks noChangeShapeType="1"/>
          </p:cNvSpPr>
          <p:nvPr/>
        </p:nvSpPr>
        <p:spPr bwMode="ltGray">
          <a:xfrm>
            <a:off x="2106613" y="306634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96" name="Freeform 1784"/>
          <p:cNvSpPr>
            <a:spLocks/>
          </p:cNvSpPr>
          <p:nvPr/>
        </p:nvSpPr>
        <p:spPr bwMode="ltGray">
          <a:xfrm>
            <a:off x="2089150" y="3066341"/>
            <a:ext cx="26988" cy="28575"/>
          </a:xfrm>
          <a:custGeom>
            <a:avLst/>
            <a:gdLst/>
            <a:ahLst/>
            <a:cxnLst>
              <a:cxn ang="0">
                <a:pos x="16" y="0"/>
              </a:cxn>
              <a:cxn ang="0">
                <a:pos x="14" y="3"/>
              </a:cxn>
              <a:cxn ang="0">
                <a:pos x="12" y="3"/>
              </a:cxn>
              <a:cxn ang="0">
                <a:pos x="10" y="7"/>
              </a:cxn>
              <a:cxn ang="0">
                <a:pos x="9" y="10"/>
              </a:cxn>
              <a:cxn ang="0">
                <a:pos x="6" y="12"/>
              </a:cxn>
              <a:cxn ang="0">
                <a:pos x="5" y="12"/>
              </a:cxn>
              <a:cxn ang="0">
                <a:pos x="4" y="14"/>
              </a:cxn>
              <a:cxn ang="0">
                <a:pos x="0" y="16"/>
              </a:cxn>
            </a:cxnLst>
            <a:rect l="0" t="0" r="r" b="b"/>
            <a:pathLst>
              <a:path w="17" h="17">
                <a:moveTo>
                  <a:pt x="16" y="0"/>
                </a:moveTo>
                <a:lnTo>
                  <a:pt x="14" y="3"/>
                </a:lnTo>
                <a:lnTo>
                  <a:pt x="12" y="3"/>
                </a:lnTo>
                <a:lnTo>
                  <a:pt x="10" y="7"/>
                </a:lnTo>
                <a:lnTo>
                  <a:pt x="9" y="10"/>
                </a:lnTo>
                <a:lnTo>
                  <a:pt x="6" y="12"/>
                </a:lnTo>
                <a:lnTo>
                  <a:pt x="5" y="12"/>
                </a:lnTo>
                <a:lnTo>
                  <a:pt x="4" y="14"/>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97" name="Line 1785"/>
          <p:cNvSpPr>
            <a:spLocks noChangeShapeType="1"/>
          </p:cNvSpPr>
          <p:nvPr/>
        </p:nvSpPr>
        <p:spPr bwMode="ltGray">
          <a:xfrm flipH="1" flipV="1">
            <a:off x="2106613" y="3066341"/>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98" name="Line 1786"/>
          <p:cNvSpPr>
            <a:spLocks noChangeShapeType="1"/>
          </p:cNvSpPr>
          <p:nvPr/>
        </p:nvSpPr>
        <p:spPr bwMode="ltGray">
          <a:xfrm>
            <a:off x="2090738" y="3080629"/>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699" name="Freeform 1787"/>
          <p:cNvSpPr>
            <a:spLocks/>
          </p:cNvSpPr>
          <p:nvPr/>
        </p:nvSpPr>
        <p:spPr bwMode="ltGray">
          <a:xfrm>
            <a:off x="2084388" y="3080629"/>
            <a:ext cx="26987" cy="28575"/>
          </a:xfrm>
          <a:custGeom>
            <a:avLst/>
            <a:gdLst/>
            <a:ahLst/>
            <a:cxnLst>
              <a:cxn ang="0">
                <a:pos x="16" y="0"/>
              </a:cxn>
              <a:cxn ang="0">
                <a:pos x="16" y="16"/>
              </a:cxn>
              <a:cxn ang="0">
                <a:pos x="10" y="16"/>
              </a:cxn>
              <a:cxn ang="0">
                <a:pos x="0" y="16"/>
              </a:cxn>
              <a:cxn ang="0">
                <a:pos x="0" y="16"/>
              </a:cxn>
            </a:cxnLst>
            <a:rect l="0" t="0" r="r" b="b"/>
            <a:pathLst>
              <a:path w="17" h="17">
                <a:moveTo>
                  <a:pt x="16" y="0"/>
                </a:moveTo>
                <a:lnTo>
                  <a:pt x="16" y="16"/>
                </a:lnTo>
                <a:lnTo>
                  <a:pt x="10" y="16"/>
                </a:lnTo>
                <a:lnTo>
                  <a:pt x="0"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00" name="Line 1788"/>
          <p:cNvSpPr>
            <a:spLocks noChangeShapeType="1"/>
          </p:cNvSpPr>
          <p:nvPr/>
        </p:nvSpPr>
        <p:spPr bwMode="ltGray">
          <a:xfrm flipH="1" flipV="1">
            <a:off x="2090738" y="3080629"/>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01" name="Line 1789"/>
          <p:cNvSpPr>
            <a:spLocks noChangeShapeType="1"/>
          </p:cNvSpPr>
          <p:nvPr/>
        </p:nvSpPr>
        <p:spPr bwMode="ltGray">
          <a:xfrm>
            <a:off x="2085975" y="3082216"/>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02" name="Freeform 1790"/>
          <p:cNvSpPr>
            <a:spLocks/>
          </p:cNvSpPr>
          <p:nvPr/>
        </p:nvSpPr>
        <p:spPr bwMode="ltGray">
          <a:xfrm>
            <a:off x="2132013" y="3063166"/>
            <a:ext cx="26987" cy="28575"/>
          </a:xfrm>
          <a:custGeom>
            <a:avLst/>
            <a:gdLst/>
            <a:ahLst/>
            <a:cxnLst>
              <a:cxn ang="0">
                <a:pos x="0" y="0"/>
              </a:cxn>
              <a:cxn ang="0">
                <a:pos x="0" y="8"/>
              </a:cxn>
              <a:cxn ang="0">
                <a:pos x="0" y="8"/>
              </a:cxn>
              <a:cxn ang="0">
                <a:pos x="0" y="16"/>
              </a:cxn>
              <a:cxn ang="0">
                <a:pos x="16" y="16"/>
              </a:cxn>
            </a:cxnLst>
            <a:rect l="0" t="0" r="r" b="b"/>
            <a:pathLst>
              <a:path w="17" h="17">
                <a:moveTo>
                  <a:pt x="0" y="0"/>
                </a:moveTo>
                <a:lnTo>
                  <a:pt x="0" y="8"/>
                </a:lnTo>
                <a:lnTo>
                  <a:pt x="0" y="8"/>
                </a:lnTo>
                <a:lnTo>
                  <a:pt x="0"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03" name="Line 1791"/>
          <p:cNvSpPr>
            <a:spLocks noChangeShapeType="1"/>
          </p:cNvSpPr>
          <p:nvPr/>
        </p:nvSpPr>
        <p:spPr bwMode="ltGray">
          <a:xfrm flipH="1" flipV="1">
            <a:off x="2132013" y="3063166"/>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04" name="Line 1792"/>
          <p:cNvSpPr>
            <a:spLocks noChangeShapeType="1"/>
          </p:cNvSpPr>
          <p:nvPr/>
        </p:nvSpPr>
        <p:spPr bwMode="ltGray">
          <a:xfrm flipV="1">
            <a:off x="2135188" y="30663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05" name="Freeform 1793"/>
          <p:cNvSpPr>
            <a:spLocks/>
          </p:cNvSpPr>
          <p:nvPr/>
        </p:nvSpPr>
        <p:spPr bwMode="ltGray">
          <a:xfrm>
            <a:off x="2135188" y="3066341"/>
            <a:ext cx="26987" cy="28575"/>
          </a:xfrm>
          <a:custGeom>
            <a:avLst/>
            <a:gdLst/>
            <a:ahLst/>
            <a:cxnLst>
              <a:cxn ang="0">
                <a:pos x="0" y="0"/>
              </a:cxn>
              <a:cxn ang="0">
                <a:pos x="0" y="2"/>
              </a:cxn>
              <a:cxn ang="0">
                <a:pos x="2" y="4"/>
              </a:cxn>
              <a:cxn ang="0">
                <a:pos x="2" y="4"/>
              </a:cxn>
              <a:cxn ang="0">
                <a:pos x="5" y="6"/>
              </a:cxn>
              <a:cxn ang="0">
                <a:pos x="10" y="9"/>
              </a:cxn>
              <a:cxn ang="0">
                <a:pos x="13" y="11"/>
              </a:cxn>
              <a:cxn ang="0">
                <a:pos x="16" y="16"/>
              </a:cxn>
            </a:cxnLst>
            <a:rect l="0" t="0" r="r" b="b"/>
            <a:pathLst>
              <a:path w="17" h="17">
                <a:moveTo>
                  <a:pt x="0" y="0"/>
                </a:moveTo>
                <a:lnTo>
                  <a:pt x="0" y="2"/>
                </a:lnTo>
                <a:lnTo>
                  <a:pt x="2" y="4"/>
                </a:lnTo>
                <a:lnTo>
                  <a:pt x="2" y="4"/>
                </a:lnTo>
                <a:lnTo>
                  <a:pt x="5" y="6"/>
                </a:lnTo>
                <a:lnTo>
                  <a:pt x="10" y="9"/>
                </a:lnTo>
                <a:lnTo>
                  <a:pt x="13" y="11"/>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06" name="Line 1794"/>
          <p:cNvSpPr>
            <a:spLocks noChangeShapeType="1"/>
          </p:cNvSpPr>
          <p:nvPr/>
        </p:nvSpPr>
        <p:spPr bwMode="ltGray">
          <a:xfrm flipH="1">
            <a:off x="2132013" y="306634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07" name="Line 1795"/>
          <p:cNvSpPr>
            <a:spLocks noChangeShapeType="1"/>
          </p:cNvSpPr>
          <p:nvPr/>
        </p:nvSpPr>
        <p:spPr bwMode="ltGray">
          <a:xfrm flipV="1">
            <a:off x="2143125" y="3077454"/>
            <a:ext cx="4763"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08" name="Freeform 1796"/>
          <p:cNvSpPr>
            <a:spLocks/>
          </p:cNvSpPr>
          <p:nvPr/>
        </p:nvSpPr>
        <p:spPr bwMode="ltGray">
          <a:xfrm>
            <a:off x="2143125" y="3077454"/>
            <a:ext cx="26988" cy="28575"/>
          </a:xfrm>
          <a:custGeom>
            <a:avLst/>
            <a:gdLst/>
            <a:ahLst/>
            <a:cxnLst>
              <a:cxn ang="0">
                <a:pos x="0" y="0"/>
              </a:cxn>
              <a:cxn ang="0">
                <a:pos x="1" y="3"/>
              </a:cxn>
              <a:cxn ang="0">
                <a:pos x="3" y="6"/>
              </a:cxn>
              <a:cxn ang="0">
                <a:pos x="4" y="9"/>
              </a:cxn>
              <a:cxn ang="0">
                <a:pos x="7" y="9"/>
              </a:cxn>
              <a:cxn ang="0">
                <a:pos x="10" y="12"/>
              </a:cxn>
              <a:cxn ang="0">
                <a:pos x="11" y="12"/>
              </a:cxn>
              <a:cxn ang="0">
                <a:pos x="14" y="12"/>
              </a:cxn>
              <a:cxn ang="0">
                <a:pos x="16" y="16"/>
              </a:cxn>
            </a:cxnLst>
            <a:rect l="0" t="0" r="r" b="b"/>
            <a:pathLst>
              <a:path w="17" h="17">
                <a:moveTo>
                  <a:pt x="0" y="0"/>
                </a:moveTo>
                <a:lnTo>
                  <a:pt x="1" y="3"/>
                </a:lnTo>
                <a:lnTo>
                  <a:pt x="3" y="6"/>
                </a:lnTo>
                <a:lnTo>
                  <a:pt x="4" y="9"/>
                </a:lnTo>
                <a:lnTo>
                  <a:pt x="7" y="9"/>
                </a:lnTo>
                <a:lnTo>
                  <a:pt x="10" y="12"/>
                </a:lnTo>
                <a:lnTo>
                  <a:pt x="11" y="12"/>
                </a:lnTo>
                <a:lnTo>
                  <a:pt x="14"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09" name="Line 1797"/>
          <p:cNvSpPr>
            <a:spLocks noChangeShapeType="1"/>
          </p:cNvSpPr>
          <p:nvPr/>
        </p:nvSpPr>
        <p:spPr bwMode="ltGray">
          <a:xfrm flipH="1">
            <a:off x="2143125" y="3077454"/>
            <a:ext cx="4763"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10" name="Line 1798"/>
          <p:cNvSpPr>
            <a:spLocks noChangeShapeType="1"/>
          </p:cNvSpPr>
          <p:nvPr/>
        </p:nvSpPr>
        <p:spPr bwMode="ltGray">
          <a:xfrm flipV="1">
            <a:off x="2165350" y="30838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11" name="Freeform 1799"/>
          <p:cNvSpPr>
            <a:spLocks/>
          </p:cNvSpPr>
          <p:nvPr/>
        </p:nvSpPr>
        <p:spPr bwMode="ltGray">
          <a:xfrm>
            <a:off x="2165350" y="3083804"/>
            <a:ext cx="26988" cy="28575"/>
          </a:xfrm>
          <a:custGeom>
            <a:avLst/>
            <a:gdLst/>
            <a:ahLst/>
            <a:cxnLst>
              <a:cxn ang="0">
                <a:pos x="0" y="0"/>
              </a:cxn>
              <a:cxn ang="0">
                <a:pos x="0" y="0"/>
              </a:cxn>
              <a:cxn ang="0">
                <a:pos x="4" y="16"/>
              </a:cxn>
              <a:cxn ang="0">
                <a:pos x="12" y="16"/>
              </a:cxn>
              <a:cxn ang="0">
                <a:pos x="16" y="16"/>
              </a:cxn>
            </a:cxnLst>
            <a:rect l="0" t="0" r="r" b="b"/>
            <a:pathLst>
              <a:path w="17" h="17">
                <a:moveTo>
                  <a:pt x="0" y="0"/>
                </a:moveTo>
                <a:lnTo>
                  <a:pt x="0" y="0"/>
                </a:lnTo>
                <a:lnTo>
                  <a:pt x="4" y="16"/>
                </a:lnTo>
                <a:lnTo>
                  <a:pt x="12"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12" name="Line 1800"/>
          <p:cNvSpPr>
            <a:spLocks noChangeShapeType="1"/>
          </p:cNvSpPr>
          <p:nvPr/>
        </p:nvSpPr>
        <p:spPr bwMode="ltGray">
          <a:xfrm flipH="1">
            <a:off x="2165350" y="3085391"/>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13" name="Line 1801"/>
          <p:cNvSpPr>
            <a:spLocks noChangeShapeType="1"/>
          </p:cNvSpPr>
          <p:nvPr/>
        </p:nvSpPr>
        <p:spPr bwMode="ltGray">
          <a:xfrm flipV="1">
            <a:off x="2171700" y="308539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14" name="Freeform 1802"/>
          <p:cNvSpPr>
            <a:spLocks/>
          </p:cNvSpPr>
          <p:nvPr/>
        </p:nvSpPr>
        <p:spPr bwMode="ltGray">
          <a:xfrm>
            <a:off x="2170113" y="3086979"/>
            <a:ext cx="26987" cy="1587"/>
          </a:xfrm>
          <a:custGeom>
            <a:avLst/>
            <a:gdLst/>
            <a:ahLst/>
            <a:cxnLst>
              <a:cxn ang="0">
                <a:pos x="0" y="0"/>
              </a:cxn>
              <a:cxn ang="0">
                <a:pos x="0" y="0"/>
              </a:cxn>
              <a:cxn ang="0">
                <a:pos x="4" y="0"/>
              </a:cxn>
              <a:cxn ang="0">
                <a:pos x="12" y="0"/>
              </a:cxn>
              <a:cxn ang="0">
                <a:pos x="16" y="0"/>
              </a:cxn>
            </a:cxnLst>
            <a:rect l="0" t="0" r="r" b="b"/>
            <a:pathLst>
              <a:path w="17" h="1">
                <a:moveTo>
                  <a:pt x="0" y="0"/>
                </a:moveTo>
                <a:lnTo>
                  <a:pt x="0" y="0"/>
                </a:lnTo>
                <a:lnTo>
                  <a:pt x="4" y="0"/>
                </a:lnTo>
                <a:lnTo>
                  <a:pt x="12"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15" name="Line 1803"/>
          <p:cNvSpPr>
            <a:spLocks noChangeShapeType="1"/>
          </p:cNvSpPr>
          <p:nvPr/>
        </p:nvSpPr>
        <p:spPr bwMode="ltGray">
          <a:xfrm flipH="1">
            <a:off x="2170113" y="308539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16" name="Line 1804"/>
          <p:cNvSpPr>
            <a:spLocks noChangeShapeType="1"/>
          </p:cNvSpPr>
          <p:nvPr/>
        </p:nvSpPr>
        <p:spPr bwMode="ltGray">
          <a:xfrm flipH="1" flipV="1">
            <a:off x="2176463" y="308539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17" name="Freeform 1805"/>
          <p:cNvSpPr>
            <a:spLocks/>
          </p:cNvSpPr>
          <p:nvPr/>
        </p:nvSpPr>
        <p:spPr bwMode="ltGray">
          <a:xfrm>
            <a:off x="2168525" y="3067929"/>
            <a:ext cx="26988" cy="28575"/>
          </a:xfrm>
          <a:custGeom>
            <a:avLst/>
            <a:gdLst/>
            <a:ahLst/>
            <a:cxnLst>
              <a:cxn ang="0">
                <a:pos x="8" y="0"/>
              </a:cxn>
              <a:cxn ang="0">
                <a:pos x="0" y="2"/>
              </a:cxn>
              <a:cxn ang="0">
                <a:pos x="0" y="5"/>
              </a:cxn>
              <a:cxn ang="0">
                <a:pos x="0" y="5"/>
              </a:cxn>
              <a:cxn ang="0">
                <a:pos x="0" y="8"/>
              </a:cxn>
              <a:cxn ang="0">
                <a:pos x="0" y="10"/>
              </a:cxn>
              <a:cxn ang="0">
                <a:pos x="8" y="13"/>
              </a:cxn>
              <a:cxn ang="0">
                <a:pos x="8" y="13"/>
              </a:cxn>
              <a:cxn ang="0">
                <a:pos x="16" y="16"/>
              </a:cxn>
            </a:cxnLst>
            <a:rect l="0" t="0" r="r" b="b"/>
            <a:pathLst>
              <a:path w="17" h="17">
                <a:moveTo>
                  <a:pt x="8" y="0"/>
                </a:moveTo>
                <a:lnTo>
                  <a:pt x="0" y="2"/>
                </a:lnTo>
                <a:lnTo>
                  <a:pt x="0" y="5"/>
                </a:lnTo>
                <a:lnTo>
                  <a:pt x="0" y="5"/>
                </a:lnTo>
                <a:lnTo>
                  <a:pt x="0" y="8"/>
                </a:lnTo>
                <a:lnTo>
                  <a:pt x="0" y="10"/>
                </a:lnTo>
                <a:lnTo>
                  <a:pt x="8" y="13"/>
                </a:lnTo>
                <a:lnTo>
                  <a:pt x="8"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18" name="Line 1806"/>
          <p:cNvSpPr>
            <a:spLocks noChangeShapeType="1"/>
          </p:cNvSpPr>
          <p:nvPr/>
        </p:nvSpPr>
        <p:spPr bwMode="ltGray">
          <a:xfrm flipH="1" flipV="1">
            <a:off x="2170113" y="3067929"/>
            <a:ext cx="1587"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19" name="Line 1807"/>
          <p:cNvSpPr>
            <a:spLocks noChangeShapeType="1"/>
          </p:cNvSpPr>
          <p:nvPr/>
        </p:nvSpPr>
        <p:spPr bwMode="ltGray">
          <a:xfrm flipV="1">
            <a:off x="2171700" y="3079041"/>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20" name="Freeform 1808"/>
          <p:cNvSpPr>
            <a:spLocks/>
          </p:cNvSpPr>
          <p:nvPr/>
        </p:nvSpPr>
        <p:spPr bwMode="ltGray">
          <a:xfrm>
            <a:off x="2171700" y="3079041"/>
            <a:ext cx="26988" cy="28575"/>
          </a:xfrm>
          <a:custGeom>
            <a:avLst/>
            <a:gdLst/>
            <a:ahLst/>
            <a:cxnLst>
              <a:cxn ang="0">
                <a:pos x="0" y="0"/>
              </a:cxn>
              <a:cxn ang="0">
                <a:pos x="0" y="2"/>
              </a:cxn>
              <a:cxn ang="0">
                <a:pos x="8" y="2"/>
              </a:cxn>
              <a:cxn ang="0">
                <a:pos x="8" y="6"/>
              </a:cxn>
              <a:cxn ang="0">
                <a:pos x="13" y="8"/>
              </a:cxn>
              <a:cxn ang="0">
                <a:pos x="16" y="10"/>
              </a:cxn>
              <a:cxn ang="0">
                <a:pos x="16" y="12"/>
              </a:cxn>
              <a:cxn ang="0">
                <a:pos x="13" y="14"/>
              </a:cxn>
              <a:cxn ang="0">
                <a:pos x="8" y="16"/>
              </a:cxn>
            </a:cxnLst>
            <a:rect l="0" t="0" r="r" b="b"/>
            <a:pathLst>
              <a:path w="17" h="17">
                <a:moveTo>
                  <a:pt x="0" y="0"/>
                </a:moveTo>
                <a:lnTo>
                  <a:pt x="0" y="2"/>
                </a:lnTo>
                <a:lnTo>
                  <a:pt x="8" y="2"/>
                </a:lnTo>
                <a:lnTo>
                  <a:pt x="8" y="6"/>
                </a:lnTo>
                <a:lnTo>
                  <a:pt x="13" y="8"/>
                </a:lnTo>
                <a:lnTo>
                  <a:pt x="16" y="10"/>
                </a:lnTo>
                <a:lnTo>
                  <a:pt x="16" y="12"/>
                </a:lnTo>
                <a:lnTo>
                  <a:pt x="13" y="14"/>
                </a:lnTo>
                <a:lnTo>
                  <a:pt x="8"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21" name="Line 1809"/>
          <p:cNvSpPr>
            <a:spLocks noChangeShapeType="1"/>
          </p:cNvSpPr>
          <p:nvPr/>
        </p:nvSpPr>
        <p:spPr bwMode="ltGray">
          <a:xfrm flipH="1">
            <a:off x="2171700" y="3079041"/>
            <a:ext cx="4763"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22" name="Line 1810"/>
          <p:cNvSpPr>
            <a:spLocks noChangeShapeType="1"/>
          </p:cNvSpPr>
          <p:nvPr/>
        </p:nvSpPr>
        <p:spPr bwMode="ltGray">
          <a:xfrm>
            <a:off x="2176463" y="3090154"/>
            <a:ext cx="1587"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23" name="Freeform 1811"/>
          <p:cNvSpPr>
            <a:spLocks/>
          </p:cNvSpPr>
          <p:nvPr/>
        </p:nvSpPr>
        <p:spPr bwMode="ltGray">
          <a:xfrm>
            <a:off x="2178050" y="3090154"/>
            <a:ext cx="1588" cy="28575"/>
          </a:xfrm>
          <a:custGeom>
            <a:avLst/>
            <a:gdLst/>
            <a:ahLst/>
            <a:cxnLst>
              <a:cxn ang="0">
                <a:pos x="0" y="0"/>
              </a:cxn>
              <a:cxn ang="0">
                <a:pos x="0" y="0"/>
              </a:cxn>
              <a:cxn ang="0">
                <a:pos x="0" y="16"/>
              </a:cxn>
            </a:cxnLst>
            <a:rect l="0" t="0" r="r" b="b"/>
            <a:pathLst>
              <a:path w="1" h="17">
                <a:moveTo>
                  <a:pt x="0" y="0"/>
                </a:moveTo>
                <a:lnTo>
                  <a:pt x="0" y="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24" name="Line 1812"/>
          <p:cNvSpPr>
            <a:spLocks noChangeShapeType="1"/>
          </p:cNvSpPr>
          <p:nvPr/>
        </p:nvSpPr>
        <p:spPr bwMode="ltGray">
          <a:xfrm flipH="1" flipV="1">
            <a:off x="2176463" y="3090154"/>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25" name="Line 1813"/>
          <p:cNvSpPr>
            <a:spLocks noChangeShapeType="1"/>
          </p:cNvSpPr>
          <p:nvPr/>
        </p:nvSpPr>
        <p:spPr bwMode="ltGray">
          <a:xfrm flipV="1">
            <a:off x="2178050" y="309015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26" name="Freeform 1814"/>
          <p:cNvSpPr>
            <a:spLocks/>
          </p:cNvSpPr>
          <p:nvPr/>
        </p:nvSpPr>
        <p:spPr bwMode="ltGray">
          <a:xfrm>
            <a:off x="2171700" y="3091741"/>
            <a:ext cx="26988" cy="28575"/>
          </a:xfrm>
          <a:custGeom>
            <a:avLst/>
            <a:gdLst/>
            <a:ahLst/>
            <a:cxnLst>
              <a:cxn ang="0">
                <a:pos x="16" y="0"/>
              </a:cxn>
              <a:cxn ang="0">
                <a:pos x="10" y="0"/>
              </a:cxn>
              <a:cxn ang="0">
                <a:pos x="10" y="16"/>
              </a:cxn>
              <a:cxn ang="0">
                <a:pos x="10" y="16"/>
              </a:cxn>
              <a:cxn ang="0">
                <a:pos x="0" y="16"/>
              </a:cxn>
            </a:cxnLst>
            <a:rect l="0" t="0" r="r" b="b"/>
            <a:pathLst>
              <a:path w="17" h="17">
                <a:moveTo>
                  <a:pt x="16" y="0"/>
                </a:moveTo>
                <a:lnTo>
                  <a:pt x="10" y="0"/>
                </a:lnTo>
                <a:lnTo>
                  <a:pt x="10" y="16"/>
                </a:lnTo>
                <a:lnTo>
                  <a:pt x="10"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27" name="Line 1815"/>
          <p:cNvSpPr>
            <a:spLocks noChangeShapeType="1"/>
          </p:cNvSpPr>
          <p:nvPr/>
        </p:nvSpPr>
        <p:spPr bwMode="ltGray">
          <a:xfrm flipV="1">
            <a:off x="2178050" y="309015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28" name="Line 1816"/>
          <p:cNvSpPr>
            <a:spLocks noChangeShapeType="1"/>
          </p:cNvSpPr>
          <p:nvPr/>
        </p:nvSpPr>
        <p:spPr bwMode="ltGray">
          <a:xfrm flipH="1">
            <a:off x="2171700" y="3093329"/>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29" name="Freeform 1817"/>
          <p:cNvSpPr>
            <a:spLocks/>
          </p:cNvSpPr>
          <p:nvPr/>
        </p:nvSpPr>
        <p:spPr bwMode="ltGray">
          <a:xfrm>
            <a:off x="2171700" y="3093329"/>
            <a:ext cx="26988" cy="28575"/>
          </a:xfrm>
          <a:custGeom>
            <a:avLst/>
            <a:gdLst/>
            <a:ahLst/>
            <a:cxnLst>
              <a:cxn ang="0">
                <a:pos x="0" y="0"/>
              </a:cxn>
              <a:cxn ang="0">
                <a:pos x="0" y="2"/>
              </a:cxn>
              <a:cxn ang="0">
                <a:pos x="0" y="4"/>
              </a:cxn>
              <a:cxn ang="0">
                <a:pos x="4" y="4"/>
              </a:cxn>
              <a:cxn ang="0">
                <a:pos x="4" y="6"/>
              </a:cxn>
              <a:cxn ang="0">
                <a:pos x="4" y="11"/>
              </a:cxn>
              <a:cxn ang="0">
                <a:pos x="12" y="11"/>
              </a:cxn>
              <a:cxn ang="0">
                <a:pos x="16" y="16"/>
              </a:cxn>
            </a:cxnLst>
            <a:rect l="0" t="0" r="r" b="b"/>
            <a:pathLst>
              <a:path w="17" h="17">
                <a:moveTo>
                  <a:pt x="0" y="0"/>
                </a:moveTo>
                <a:lnTo>
                  <a:pt x="0" y="2"/>
                </a:lnTo>
                <a:lnTo>
                  <a:pt x="0" y="4"/>
                </a:lnTo>
                <a:lnTo>
                  <a:pt x="4" y="4"/>
                </a:lnTo>
                <a:lnTo>
                  <a:pt x="4" y="6"/>
                </a:lnTo>
                <a:lnTo>
                  <a:pt x="4" y="11"/>
                </a:lnTo>
                <a:lnTo>
                  <a:pt x="12" y="11"/>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30" name="Line 1818"/>
          <p:cNvSpPr>
            <a:spLocks noChangeShapeType="1"/>
          </p:cNvSpPr>
          <p:nvPr/>
        </p:nvSpPr>
        <p:spPr bwMode="ltGray">
          <a:xfrm flipH="1">
            <a:off x="2171700" y="3093329"/>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31" name="Line 1819"/>
          <p:cNvSpPr>
            <a:spLocks noChangeShapeType="1"/>
          </p:cNvSpPr>
          <p:nvPr/>
        </p:nvSpPr>
        <p:spPr bwMode="ltGray">
          <a:xfrm>
            <a:off x="2178050" y="310444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32" name="Freeform 1820"/>
          <p:cNvSpPr>
            <a:spLocks/>
          </p:cNvSpPr>
          <p:nvPr/>
        </p:nvSpPr>
        <p:spPr bwMode="ltGray">
          <a:xfrm>
            <a:off x="2174875" y="3104441"/>
            <a:ext cx="26988" cy="1588"/>
          </a:xfrm>
          <a:custGeom>
            <a:avLst/>
            <a:gdLst/>
            <a:ahLst/>
            <a:cxnLst>
              <a:cxn ang="0">
                <a:pos x="16" y="0"/>
              </a:cxn>
              <a:cxn ang="0">
                <a:pos x="8" y="0"/>
              </a:cxn>
              <a:cxn ang="0">
                <a:pos x="0" y="0"/>
              </a:cxn>
            </a:cxnLst>
            <a:rect l="0" t="0" r="r" b="b"/>
            <a:pathLst>
              <a:path w="17" h="1">
                <a:moveTo>
                  <a:pt x="16" y="0"/>
                </a:moveTo>
                <a:lnTo>
                  <a:pt x="8" y="0"/>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33" name="Line 1821"/>
          <p:cNvSpPr>
            <a:spLocks noChangeShapeType="1"/>
          </p:cNvSpPr>
          <p:nvPr/>
        </p:nvSpPr>
        <p:spPr bwMode="ltGray">
          <a:xfrm flipH="1">
            <a:off x="2178050" y="3104441"/>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34" name="Line 1822"/>
          <p:cNvSpPr>
            <a:spLocks noChangeShapeType="1"/>
          </p:cNvSpPr>
          <p:nvPr/>
        </p:nvSpPr>
        <p:spPr bwMode="ltGray">
          <a:xfrm flipH="1">
            <a:off x="2173288" y="310444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35" name="Line 1823"/>
          <p:cNvSpPr>
            <a:spLocks noChangeShapeType="1"/>
          </p:cNvSpPr>
          <p:nvPr/>
        </p:nvSpPr>
        <p:spPr bwMode="ltGray">
          <a:xfrm>
            <a:off x="2174875" y="3104441"/>
            <a:ext cx="2381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36" name="Line 1824"/>
          <p:cNvSpPr>
            <a:spLocks noChangeShapeType="1"/>
          </p:cNvSpPr>
          <p:nvPr/>
        </p:nvSpPr>
        <p:spPr bwMode="ltGray">
          <a:xfrm>
            <a:off x="2173288" y="310444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37" name="Line 1825"/>
          <p:cNvSpPr>
            <a:spLocks noChangeShapeType="1"/>
          </p:cNvSpPr>
          <p:nvPr/>
        </p:nvSpPr>
        <p:spPr bwMode="ltGray">
          <a:xfrm flipH="1">
            <a:off x="2173288" y="310444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38" name="Freeform 1826"/>
          <p:cNvSpPr>
            <a:spLocks/>
          </p:cNvSpPr>
          <p:nvPr/>
        </p:nvSpPr>
        <p:spPr bwMode="ltGray">
          <a:xfrm>
            <a:off x="2159000" y="3083804"/>
            <a:ext cx="26988" cy="28575"/>
          </a:xfrm>
          <a:custGeom>
            <a:avLst/>
            <a:gdLst/>
            <a:ahLst/>
            <a:cxnLst>
              <a:cxn ang="0">
                <a:pos x="16" y="0"/>
              </a:cxn>
              <a:cxn ang="0">
                <a:pos x="13" y="0"/>
              </a:cxn>
              <a:cxn ang="0">
                <a:pos x="5" y="2"/>
              </a:cxn>
              <a:cxn ang="0">
                <a:pos x="2" y="4"/>
              </a:cxn>
              <a:cxn ang="0">
                <a:pos x="2" y="6"/>
              </a:cxn>
              <a:cxn ang="0">
                <a:pos x="2" y="8"/>
              </a:cxn>
              <a:cxn ang="0">
                <a:pos x="0" y="12"/>
              </a:cxn>
              <a:cxn ang="0">
                <a:pos x="0" y="12"/>
              </a:cxn>
              <a:cxn ang="0">
                <a:pos x="0" y="16"/>
              </a:cxn>
            </a:cxnLst>
            <a:rect l="0" t="0" r="r" b="b"/>
            <a:pathLst>
              <a:path w="17" h="17">
                <a:moveTo>
                  <a:pt x="16" y="0"/>
                </a:moveTo>
                <a:lnTo>
                  <a:pt x="13" y="0"/>
                </a:lnTo>
                <a:lnTo>
                  <a:pt x="5" y="2"/>
                </a:lnTo>
                <a:lnTo>
                  <a:pt x="2" y="4"/>
                </a:lnTo>
                <a:lnTo>
                  <a:pt x="2" y="6"/>
                </a:lnTo>
                <a:lnTo>
                  <a:pt x="2" y="8"/>
                </a:lnTo>
                <a:lnTo>
                  <a:pt x="0" y="12"/>
                </a:lnTo>
                <a:lnTo>
                  <a:pt x="0"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39" name="Line 1827"/>
          <p:cNvSpPr>
            <a:spLocks noChangeShapeType="1"/>
          </p:cNvSpPr>
          <p:nvPr/>
        </p:nvSpPr>
        <p:spPr bwMode="ltGray">
          <a:xfrm flipV="1">
            <a:off x="2166938" y="308539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40" name="Line 1828"/>
          <p:cNvSpPr>
            <a:spLocks noChangeShapeType="1"/>
          </p:cNvSpPr>
          <p:nvPr/>
        </p:nvSpPr>
        <p:spPr bwMode="ltGray">
          <a:xfrm>
            <a:off x="2157413" y="3096504"/>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41" name="Freeform 1829"/>
          <p:cNvSpPr>
            <a:spLocks/>
          </p:cNvSpPr>
          <p:nvPr/>
        </p:nvSpPr>
        <p:spPr bwMode="ltGray">
          <a:xfrm>
            <a:off x="2159000" y="3096504"/>
            <a:ext cx="26988" cy="30162"/>
          </a:xfrm>
          <a:custGeom>
            <a:avLst/>
            <a:gdLst/>
            <a:ahLst/>
            <a:cxnLst>
              <a:cxn ang="0">
                <a:pos x="0" y="0"/>
              </a:cxn>
              <a:cxn ang="0">
                <a:pos x="0" y="3"/>
              </a:cxn>
              <a:cxn ang="0">
                <a:pos x="0" y="4"/>
              </a:cxn>
              <a:cxn ang="0">
                <a:pos x="0" y="6"/>
              </a:cxn>
              <a:cxn ang="0">
                <a:pos x="0" y="8"/>
              </a:cxn>
              <a:cxn ang="0">
                <a:pos x="0" y="9"/>
              </a:cxn>
              <a:cxn ang="0">
                <a:pos x="0" y="12"/>
              </a:cxn>
              <a:cxn ang="0">
                <a:pos x="16" y="14"/>
              </a:cxn>
              <a:cxn ang="0">
                <a:pos x="16" y="16"/>
              </a:cxn>
            </a:cxnLst>
            <a:rect l="0" t="0" r="r" b="b"/>
            <a:pathLst>
              <a:path w="17" h="17">
                <a:moveTo>
                  <a:pt x="0" y="0"/>
                </a:moveTo>
                <a:lnTo>
                  <a:pt x="0" y="3"/>
                </a:lnTo>
                <a:lnTo>
                  <a:pt x="0" y="4"/>
                </a:lnTo>
                <a:lnTo>
                  <a:pt x="0" y="6"/>
                </a:lnTo>
                <a:lnTo>
                  <a:pt x="0" y="8"/>
                </a:lnTo>
                <a:lnTo>
                  <a:pt x="0" y="9"/>
                </a:lnTo>
                <a:lnTo>
                  <a:pt x="0" y="12"/>
                </a:lnTo>
                <a:lnTo>
                  <a:pt x="16"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42" name="Line 1830"/>
          <p:cNvSpPr>
            <a:spLocks noChangeShapeType="1"/>
          </p:cNvSpPr>
          <p:nvPr/>
        </p:nvSpPr>
        <p:spPr bwMode="ltGray">
          <a:xfrm flipH="1">
            <a:off x="2157413" y="3096504"/>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43" name="Line 1831"/>
          <p:cNvSpPr>
            <a:spLocks noChangeShapeType="1"/>
          </p:cNvSpPr>
          <p:nvPr/>
        </p:nvSpPr>
        <p:spPr bwMode="ltGray">
          <a:xfrm>
            <a:off x="2159000" y="3112379"/>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44" name="Freeform 1832"/>
          <p:cNvSpPr>
            <a:spLocks/>
          </p:cNvSpPr>
          <p:nvPr/>
        </p:nvSpPr>
        <p:spPr bwMode="ltGray">
          <a:xfrm>
            <a:off x="2162175" y="3110791"/>
            <a:ext cx="1588" cy="28575"/>
          </a:xfrm>
          <a:custGeom>
            <a:avLst/>
            <a:gdLst/>
            <a:ahLst/>
            <a:cxnLst>
              <a:cxn ang="0">
                <a:pos x="0" y="0"/>
              </a:cxn>
              <a:cxn ang="0">
                <a:pos x="0" y="2"/>
              </a:cxn>
              <a:cxn ang="0">
                <a:pos x="0" y="2"/>
              </a:cxn>
              <a:cxn ang="0">
                <a:pos x="0" y="5"/>
              </a:cxn>
              <a:cxn ang="0">
                <a:pos x="0" y="8"/>
              </a:cxn>
              <a:cxn ang="0">
                <a:pos x="0" y="10"/>
              </a:cxn>
              <a:cxn ang="0">
                <a:pos x="0" y="13"/>
              </a:cxn>
              <a:cxn ang="0">
                <a:pos x="0" y="16"/>
              </a:cxn>
            </a:cxnLst>
            <a:rect l="0" t="0" r="r" b="b"/>
            <a:pathLst>
              <a:path w="1" h="17">
                <a:moveTo>
                  <a:pt x="0" y="0"/>
                </a:moveTo>
                <a:lnTo>
                  <a:pt x="0" y="2"/>
                </a:lnTo>
                <a:lnTo>
                  <a:pt x="0" y="2"/>
                </a:lnTo>
                <a:lnTo>
                  <a:pt x="0" y="5"/>
                </a:lnTo>
                <a:lnTo>
                  <a:pt x="0" y="8"/>
                </a:lnTo>
                <a:lnTo>
                  <a:pt x="0" y="10"/>
                </a:lnTo>
                <a:lnTo>
                  <a:pt x="0" y="13"/>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45" name="Line 1833"/>
          <p:cNvSpPr>
            <a:spLocks noChangeShapeType="1"/>
          </p:cNvSpPr>
          <p:nvPr/>
        </p:nvSpPr>
        <p:spPr bwMode="ltGray">
          <a:xfrm flipH="1">
            <a:off x="2159000" y="3112379"/>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46" name="Line 1834"/>
          <p:cNvSpPr>
            <a:spLocks noChangeShapeType="1"/>
          </p:cNvSpPr>
          <p:nvPr/>
        </p:nvSpPr>
        <p:spPr bwMode="ltGray">
          <a:xfrm>
            <a:off x="2160588" y="3121904"/>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47" name="Freeform 1835"/>
          <p:cNvSpPr>
            <a:spLocks/>
          </p:cNvSpPr>
          <p:nvPr/>
        </p:nvSpPr>
        <p:spPr bwMode="ltGray">
          <a:xfrm>
            <a:off x="2159000" y="3120316"/>
            <a:ext cx="26988" cy="28575"/>
          </a:xfrm>
          <a:custGeom>
            <a:avLst/>
            <a:gdLst/>
            <a:ahLst/>
            <a:cxnLst>
              <a:cxn ang="0">
                <a:pos x="16" y="0"/>
              </a:cxn>
              <a:cxn ang="0">
                <a:pos x="0" y="1"/>
              </a:cxn>
              <a:cxn ang="0">
                <a:pos x="0" y="3"/>
              </a:cxn>
              <a:cxn ang="0">
                <a:pos x="0" y="5"/>
              </a:cxn>
              <a:cxn ang="0">
                <a:pos x="16" y="8"/>
              </a:cxn>
              <a:cxn ang="0">
                <a:pos x="16" y="10"/>
              </a:cxn>
              <a:cxn ang="0">
                <a:pos x="16" y="12"/>
              </a:cxn>
              <a:cxn ang="0">
                <a:pos x="16" y="14"/>
              </a:cxn>
              <a:cxn ang="0">
                <a:pos x="16" y="16"/>
              </a:cxn>
            </a:cxnLst>
            <a:rect l="0" t="0" r="r" b="b"/>
            <a:pathLst>
              <a:path w="17" h="17">
                <a:moveTo>
                  <a:pt x="16" y="0"/>
                </a:moveTo>
                <a:lnTo>
                  <a:pt x="0" y="1"/>
                </a:lnTo>
                <a:lnTo>
                  <a:pt x="0" y="3"/>
                </a:lnTo>
                <a:lnTo>
                  <a:pt x="0" y="5"/>
                </a:lnTo>
                <a:lnTo>
                  <a:pt x="16" y="8"/>
                </a:lnTo>
                <a:lnTo>
                  <a:pt x="16" y="10"/>
                </a:lnTo>
                <a:lnTo>
                  <a:pt x="16" y="12"/>
                </a:lnTo>
                <a:lnTo>
                  <a:pt x="16"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48" name="Line 1836"/>
          <p:cNvSpPr>
            <a:spLocks noChangeShapeType="1"/>
          </p:cNvSpPr>
          <p:nvPr/>
        </p:nvSpPr>
        <p:spPr bwMode="ltGray">
          <a:xfrm flipH="1">
            <a:off x="2160588" y="3121904"/>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49" name="Line 1837"/>
          <p:cNvSpPr>
            <a:spLocks noChangeShapeType="1"/>
          </p:cNvSpPr>
          <p:nvPr/>
        </p:nvSpPr>
        <p:spPr bwMode="ltGray">
          <a:xfrm>
            <a:off x="2162175" y="3134604"/>
            <a:ext cx="2540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50" name="Freeform 1838"/>
          <p:cNvSpPr>
            <a:spLocks/>
          </p:cNvSpPr>
          <p:nvPr/>
        </p:nvSpPr>
        <p:spPr bwMode="ltGray">
          <a:xfrm>
            <a:off x="2160588" y="3133016"/>
            <a:ext cx="26987" cy="28575"/>
          </a:xfrm>
          <a:custGeom>
            <a:avLst/>
            <a:gdLst/>
            <a:ahLst/>
            <a:cxnLst>
              <a:cxn ang="0">
                <a:pos x="0" y="0"/>
              </a:cxn>
              <a:cxn ang="0">
                <a:pos x="5" y="2"/>
              </a:cxn>
              <a:cxn ang="0">
                <a:pos x="7" y="2"/>
              </a:cxn>
              <a:cxn ang="0">
                <a:pos x="8" y="4"/>
              </a:cxn>
              <a:cxn ang="0">
                <a:pos x="14" y="6"/>
              </a:cxn>
              <a:cxn ang="0">
                <a:pos x="14" y="8"/>
              </a:cxn>
              <a:cxn ang="0">
                <a:pos x="16" y="10"/>
              </a:cxn>
              <a:cxn ang="0">
                <a:pos x="16" y="14"/>
              </a:cxn>
              <a:cxn ang="0">
                <a:pos x="16" y="16"/>
              </a:cxn>
            </a:cxnLst>
            <a:rect l="0" t="0" r="r" b="b"/>
            <a:pathLst>
              <a:path w="17" h="17">
                <a:moveTo>
                  <a:pt x="0" y="0"/>
                </a:moveTo>
                <a:lnTo>
                  <a:pt x="5" y="2"/>
                </a:lnTo>
                <a:lnTo>
                  <a:pt x="7" y="2"/>
                </a:lnTo>
                <a:lnTo>
                  <a:pt x="8" y="4"/>
                </a:lnTo>
                <a:lnTo>
                  <a:pt x="14" y="6"/>
                </a:lnTo>
                <a:lnTo>
                  <a:pt x="14" y="8"/>
                </a:lnTo>
                <a:lnTo>
                  <a:pt x="16" y="10"/>
                </a:lnTo>
                <a:lnTo>
                  <a:pt x="16"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51" name="Line 1839"/>
          <p:cNvSpPr>
            <a:spLocks noChangeShapeType="1"/>
          </p:cNvSpPr>
          <p:nvPr/>
        </p:nvSpPr>
        <p:spPr bwMode="ltGray">
          <a:xfrm>
            <a:off x="2162175" y="3133016"/>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52" name="Line 1840"/>
          <p:cNvSpPr>
            <a:spLocks noChangeShapeType="1"/>
          </p:cNvSpPr>
          <p:nvPr/>
        </p:nvSpPr>
        <p:spPr bwMode="ltGray">
          <a:xfrm>
            <a:off x="2171700" y="314730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53" name="Line 1841"/>
          <p:cNvSpPr>
            <a:spLocks noChangeShapeType="1"/>
          </p:cNvSpPr>
          <p:nvPr/>
        </p:nvSpPr>
        <p:spPr bwMode="ltGray">
          <a:xfrm flipV="1">
            <a:off x="2173288" y="3145716"/>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54" name="Line 1842"/>
          <p:cNvSpPr>
            <a:spLocks noChangeShapeType="1"/>
          </p:cNvSpPr>
          <p:nvPr/>
        </p:nvSpPr>
        <p:spPr bwMode="ltGray">
          <a:xfrm>
            <a:off x="2171700" y="314730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55" name="Line 1843"/>
          <p:cNvSpPr>
            <a:spLocks noChangeShapeType="1"/>
          </p:cNvSpPr>
          <p:nvPr/>
        </p:nvSpPr>
        <p:spPr bwMode="ltGray">
          <a:xfrm flipH="1">
            <a:off x="2171700" y="3145716"/>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56" name="Freeform 1844"/>
          <p:cNvSpPr>
            <a:spLocks/>
          </p:cNvSpPr>
          <p:nvPr/>
        </p:nvSpPr>
        <p:spPr bwMode="ltGray">
          <a:xfrm>
            <a:off x="2120900" y="3064754"/>
            <a:ext cx="26988" cy="28575"/>
          </a:xfrm>
          <a:custGeom>
            <a:avLst/>
            <a:gdLst/>
            <a:ahLst/>
            <a:cxnLst>
              <a:cxn ang="0">
                <a:pos x="0" y="0"/>
              </a:cxn>
              <a:cxn ang="0">
                <a:pos x="0" y="2"/>
              </a:cxn>
              <a:cxn ang="0">
                <a:pos x="0" y="4"/>
              </a:cxn>
              <a:cxn ang="0">
                <a:pos x="0" y="6"/>
              </a:cxn>
              <a:cxn ang="0">
                <a:pos x="0" y="8"/>
              </a:cxn>
              <a:cxn ang="0">
                <a:pos x="0" y="10"/>
              </a:cxn>
              <a:cxn ang="0">
                <a:pos x="0" y="12"/>
              </a:cxn>
              <a:cxn ang="0">
                <a:pos x="16" y="14"/>
              </a:cxn>
              <a:cxn ang="0">
                <a:pos x="16" y="16"/>
              </a:cxn>
            </a:cxnLst>
            <a:rect l="0" t="0" r="r" b="b"/>
            <a:pathLst>
              <a:path w="17" h="17">
                <a:moveTo>
                  <a:pt x="0" y="0"/>
                </a:moveTo>
                <a:lnTo>
                  <a:pt x="0" y="2"/>
                </a:lnTo>
                <a:lnTo>
                  <a:pt x="0" y="4"/>
                </a:lnTo>
                <a:lnTo>
                  <a:pt x="0" y="6"/>
                </a:lnTo>
                <a:lnTo>
                  <a:pt x="0" y="8"/>
                </a:lnTo>
                <a:lnTo>
                  <a:pt x="0" y="10"/>
                </a:lnTo>
                <a:lnTo>
                  <a:pt x="0" y="12"/>
                </a:lnTo>
                <a:lnTo>
                  <a:pt x="16"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57" name="Line 1845"/>
          <p:cNvSpPr>
            <a:spLocks noChangeShapeType="1"/>
          </p:cNvSpPr>
          <p:nvPr/>
        </p:nvSpPr>
        <p:spPr bwMode="ltGray">
          <a:xfrm flipH="1">
            <a:off x="2120900" y="306475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58" name="Line 1846"/>
          <p:cNvSpPr>
            <a:spLocks noChangeShapeType="1"/>
          </p:cNvSpPr>
          <p:nvPr/>
        </p:nvSpPr>
        <p:spPr bwMode="ltGray">
          <a:xfrm>
            <a:off x="2122488" y="3086979"/>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59" name="Freeform 1847"/>
          <p:cNvSpPr>
            <a:spLocks/>
          </p:cNvSpPr>
          <p:nvPr/>
        </p:nvSpPr>
        <p:spPr bwMode="ltGray">
          <a:xfrm>
            <a:off x="2119313" y="3085391"/>
            <a:ext cx="26987" cy="28575"/>
          </a:xfrm>
          <a:custGeom>
            <a:avLst/>
            <a:gdLst/>
            <a:ahLst/>
            <a:cxnLst>
              <a:cxn ang="0">
                <a:pos x="16" y="0"/>
              </a:cxn>
              <a:cxn ang="0">
                <a:pos x="10" y="4"/>
              </a:cxn>
              <a:cxn ang="0">
                <a:pos x="10" y="4"/>
              </a:cxn>
              <a:cxn ang="0">
                <a:pos x="0" y="6"/>
              </a:cxn>
              <a:cxn ang="0">
                <a:pos x="0" y="9"/>
              </a:cxn>
              <a:cxn ang="0">
                <a:pos x="0" y="11"/>
              </a:cxn>
              <a:cxn ang="0">
                <a:pos x="0" y="11"/>
              </a:cxn>
              <a:cxn ang="0">
                <a:pos x="0" y="13"/>
              </a:cxn>
              <a:cxn ang="0">
                <a:pos x="0" y="16"/>
              </a:cxn>
            </a:cxnLst>
            <a:rect l="0" t="0" r="r" b="b"/>
            <a:pathLst>
              <a:path w="17" h="17">
                <a:moveTo>
                  <a:pt x="16" y="0"/>
                </a:moveTo>
                <a:lnTo>
                  <a:pt x="10" y="4"/>
                </a:lnTo>
                <a:lnTo>
                  <a:pt x="10" y="4"/>
                </a:lnTo>
                <a:lnTo>
                  <a:pt x="0" y="6"/>
                </a:lnTo>
                <a:lnTo>
                  <a:pt x="0" y="9"/>
                </a:lnTo>
                <a:lnTo>
                  <a:pt x="0" y="11"/>
                </a:lnTo>
                <a:lnTo>
                  <a:pt x="0" y="11"/>
                </a:lnTo>
                <a:lnTo>
                  <a:pt x="0" y="13"/>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60" name="Line 1848"/>
          <p:cNvSpPr>
            <a:spLocks noChangeShapeType="1"/>
          </p:cNvSpPr>
          <p:nvPr/>
        </p:nvSpPr>
        <p:spPr bwMode="ltGray">
          <a:xfrm flipH="1">
            <a:off x="2122488" y="3086979"/>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61" name="Line 1849"/>
          <p:cNvSpPr>
            <a:spLocks noChangeShapeType="1"/>
          </p:cNvSpPr>
          <p:nvPr/>
        </p:nvSpPr>
        <p:spPr bwMode="ltGray">
          <a:xfrm>
            <a:off x="2119313" y="309650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62" name="Freeform 1850"/>
          <p:cNvSpPr>
            <a:spLocks/>
          </p:cNvSpPr>
          <p:nvPr/>
        </p:nvSpPr>
        <p:spPr bwMode="ltGray">
          <a:xfrm>
            <a:off x="2119313" y="3096504"/>
            <a:ext cx="26987" cy="30162"/>
          </a:xfrm>
          <a:custGeom>
            <a:avLst/>
            <a:gdLst/>
            <a:ahLst/>
            <a:cxnLst>
              <a:cxn ang="0">
                <a:pos x="0" y="0"/>
              </a:cxn>
              <a:cxn ang="0">
                <a:pos x="0" y="2"/>
              </a:cxn>
              <a:cxn ang="0">
                <a:pos x="2" y="4"/>
              </a:cxn>
              <a:cxn ang="0">
                <a:pos x="6" y="6"/>
              </a:cxn>
              <a:cxn ang="0">
                <a:pos x="9" y="8"/>
              </a:cxn>
              <a:cxn ang="0">
                <a:pos x="9" y="10"/>
              </a:cxn>
              <a:cxn ang="0">
                <a:pos x="13" y="12"/>
              </a:cxn>
              <a:cxn ang="0">
                <a:pos x="13" y="14"/>
              </a:cxn>
              <a:cxn ang="0">
                <a:pos x="16" y="16"/>
              </a:cxn>
            </a:cxnLst>
            <a:rect l="0" t="0" r="r" b="b"/>
            <a:pathLst>
              <a:path w="17" h="17">
                <a:moveTo>
                  <a:pt x="0" y="0"/>
                </a:moveTo>
                <a:lnTo>
                  <a:pt x="0" y="2"/>
                </a:lnTo>
                <a:lnTo>
                  <a:pt x="2" y="4"/>
                </a:lnTo>
                <a:lnTo>
                  <a:pt x="6" y="6"/>
                </a:lnTo>
                <a:lnTo>
                  <a:pt x="9" y="8"/>
                </a:lnTo>
                <a:lnTo>
                  <a:pt x="9" y="10"/>
                </a:lnTo>
                <a:lnTo>
                  <a:pt x="13" y="12"/>
                </a:lnTo>
                <a:lnTo>
                  <a:pt x="13"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63" name="Line 1851"/>
          <p:cNvSpPr>
            <a:spLocks noChangeShapeType="1"/>
          </p:cNvSpPr>
          <p:nvPr/>
        </p:nvSpPr>
        <p:spPr bwMode="ltGray">
          <a:xfrm flipH="1">
            <a:off x="2119313" y="309650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64" name="Line 1852"/>
          <p:cNvSpPr>
            <a:spLocks noChangeShapeType="1"/>
          </p:cNvSpPr>
          <p:nvPr/>
        </p:nvSpPr>
        <p:spPr bwMode="ltGray">
          <a:xfrm flipV="1">
            <a:off x="2127250" y="3109204"/>
            <a:ext cx="4763"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65" name="Freeform 1853"/>
          <p:cNvSpPr>
            <a:spLocks/>
          </p:cNvSpPr>
          <p:nvPr/>
        </p:nvSpPr>
        <p:spPr bwMode="ltGray">
          <a:xfrm>
            <a:off x="2128838" y="3107616"/>
            <a:ext cx="26987" cy="28575"/>
          </a:xfrm>
          <a:custGeom>
            <a:avLst/>
            <a:gdLst/>
            <a:ahLst/>
            <a:cxnLst>
              <a:cxn ang="0">
                <a:pos x="0" y="0"/>
              </a:cxn>
              <a:cxn ang="0">
                <a:pos x="0" y="2"/>
              </a:cxn>
              <a:cxn ang="0">
                <a:pos x="3" y="4"/>
              </a:cxn>
              <a:cxn ang="0">
                <a:pos x="3" y="6"/>
              </a:cxn>
              <a:cxn ang="0">
                <a:pos x="3" y="8"/>
              </a:cxn>
              <a:cxn ang="0">
                <a:pos x="9" y="9"/>
              </a:cxn>
              <a:cxn ang="0">
                <a:pos x="9" y="12"/>
              </a:cxn>
              <a:cxn ang="0">
                <a:pos x="12" y="13"/>
              </a:cxn>
              <a:cxn ang="0">
                <a:pos x="16" y="16"/>
              </a:cxn>
            </a:cxnLst>
            <a:rect l="0" t="0" r="r" b="b"/>
            <a:pathLst>
              <a:path w="17" h="17">
                <a:moveTo>
                  <a:pt x="0" y="0"/>
                </a:moveTo>
                <a:lnTo>
                  <a:pt x="0" y="2"/>
                </a:lnTo>
                <a:lnTo>
                  <a:pt x="3" y="4"/>
                </a:lnTo>
                <a:lnTo>
                  <a:pt x="3" y="6"/>
                </a:lnTo>
                <a:lnTo>
                  <a:pt x="3" y="8"/>
                </a:lnTo>
                <a:lnTo>
                  <a:pt x="9" y="9"/>
                </a:lnTo>
                <a:lnTo>
                  <a:pt x="9" y="12"/>
                </a:lnTo>
                <a:lnTo>
                  <a:pt x="12"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66" name="Line 1854"/>
          <p:cNvSpPr>
            <a:spLocks noChangeShapeType="1"/>
          </p:cNvSpPr>
          <p:nvPr/>
        </p:nvSpPr>
        <p:spPr bwMode="ltGray">
          <a:xfrm flipH="1">
            <a:off x="2127250" y="310920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67" name="Line 1855"/>
          <p:cNvSpPr>
            <a:spLocks noChangeShapeType="1"/>
          </p:cNvSpPr>
          <p:nvPr/>
        </p:nvSpPr>
        <p:spPr bwMode="ltGray">
          <a:xfrm flipV="1">
            <a:off x="2135188" y="3126666"/>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68" name="Freeform 1856"/>
          <p:cNvSpPr>
            <a:spLocks/>
          </p:cNvSpPr>
          <p:nvPr/>
        </p:nvSpPr>
        <p:spPr bwMode="ltGray">
          <a:xfrm>
            <a:off x="2135188" y="3128254"/>
            <a:ext cx="26987" cy="28575"/>
          </a:xfrm>
          <a:custGeom>
            <a:avLst/>
            <a:gdLst/>
            <a:ahLst/>
            <a:cxnLst>
              <a:cxn ang="0">
                <a:pos x="16" y="0"/>
              </a:cxn>
              <a:cxn ang="0">
                <a:pos x="16" y="0"/>
              </a:cxn>
              <a:cxn ang="0">
                <a:pos x="16" y="8"/>
              </a:cxn>
              <a:cxn ang="0">
                <a:pos x="0" y="8"/>
              </a:cxn>
              <a:cxn ang="0">
                <a:pos x="0" y="16"/>
              </a:cxn>
              <a:cxn ang="0">
                <a:pos x="16" y="16"/>
              </a:cxn>
            </a:cxnLst>
            <a:rect l="0" t="0" r="r" b="b"/>
            <a:pathLst>
              <a:path w="17" h="17">
                <a:moveTo>
                  <a:pt x="16" y="0"/>
                </a:moveTo>
                <a:lnTo>
                  <a:pt x="16" y="0"/>
                </a:lnTo>
                <a:lnTo>
                  <a:pt x="16" y="8"/>
                </a:lnTo>
                <a:lnTo>
                  <a:pt x="0" y="8"/>
                </a:lnTo>
                <a:lnTo>
                  <a:pt x="0"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69" name="Line 1857"/>
          <p:cNvSpPr>
            <a:spLocks noChangeShapeType="1"/>
          </p:cNvSpPr>
          <p:nvPr/>
        </p:nvSpPr>
        <p:spPr bwMode="ltGray">
          <a:xfrm flipH="1">
            <a:off x="2135188" y="3128254"/>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70" name="Line 1858"/>
          <p:cNvSpPr>
            <a:spLocks noChangeShapeType="1"/>
          </p:cNvSpPr>
          <p:nvPr/>
        </p:nvSpPr>
        <p:spPr bwMode="ltGray">
          <a:xfrm flipV="1">
            <a:off x="2135188" y="3129841"/>
            <a:ext cx="1587"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71" name="Freeform 1859"/>
          <p:cNvSpPr>
            <a:spLocks/>
          </p:cNvSpPr>
          <p:nvPr/>
        </p:nvSpPr>
        <p:spPr bwMode="ltGray">
          <a:xfrm>
            <a:off x="2136775" y="3131429"/>
            <a:ext cx="26988" cy="28575"/>
          </a:xfrm>
          <a:custGeom>
            <a:avLst/>
            <a:gdLst/>
            <a:ahLst/>
            <a:cxnLst>
              <a:cxn ang="0">
                <a:pos x="0" y="0"/>
              </a:cxn>
              <a:cxn ang="0">
                <a:pos x="0" y="16"/>
              </a:cxn>
              <a:cxn ang="0">
                <a:pos x="16" y="16"/>
              </a:cxn>
            </a:cxnLst>
            <a:rect l="0" t="0" r="r" b="b"/>
            <a:pathLst>
              <a:path w="17" h="17">
                <a:moveTo>
                  <a:pt x="0" y="0"/>
                </a:moveTo>
                <a:lnTo>
                  <a:pt x="0"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72" name="Line 1860"/>
          <p:cNvSpPr>
            <a:spLocks noChangeShapeType="1"/>
          </p:cNvSpPr>
          <p:nvPr/>
        </p:nvSpPr>
        <p:spPr bwMode="ltGray">
          <a:xfrm flipH="1">
            <a:off x="2135188" y="3131429"/>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73" name="Line 1861"/>
          <p:cNvSpPr>
            <a:spLocks noChangeShapeType="1"/>
          </p:cNvSpPr>
          <p:nvPr/>
        </p:nvSpPr>
        <p:spPr bwMode="ltGray">
          <a:xfrm flipV="1">
            <a:off x="2138363" y="313142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74" name="Freeform 1862"/>
          <p:cNvSpPr>
            <a:spLocks/>
          </p:cNvSpPr>
          <p:nvPr/>
        </p:nvSpPr>
        <p:spPr bwMode="ltGray">
          <a:xfrm>
            <a:off x="2138363" y="3131429"/>
            <a:ext cx="1587" cy="28575"/>
          </a:xfrm>
          <a:custGeom>
            <a:avLst/>
            <a:gdLst/>
            <a:ahLst/>
            <a:cxnLst>
              <a:cxn ang="0">
                <a:pos x="0" y="0"/>
              </a:cxn>
              <a:cxn ang="0">
                <a:pos x="0" y="8"/>
              </a:cxn>
              <a:cxn ang="0">
                <a:pos x="0" y="8"/>
              </a:cxn>
              <a:cxn ang="0">
                <a:pos x="0" y="16"/>
              </a:cxn>
            </a:cxnLst>
            <a:rect l="0" t="0" r="r" b="b"/>
            <a:pathLst>
              <a:path w="1" h="17">
                <a:moveTo>
                  <a:pt x="0" y="0"/>
                </a:moveTo>
                <a:lnTo>
                  <a:pt x="0" y="8"/>
                </a:lnTo>
                <a:lnTo>
                  <a:pt x="0" y="8"/>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75" name="Line 1863"/>
          <p:cNvSpPr>
            <a:spLocks noChangeShapeType="1"/>
          </p:cNvSpPr>
          <p:nvPr/>
        </p:nvSpPr>
        <p:spPr bwMode="ltGray">
          <a:xfrm flipH="1">
            <a:off x="2136775" y="3133016"/>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76" name="Line 1864"/>
          <p:cNvSpPr>
            <a:spLocks noChangeShapeType="1"/>
          </p:cNvSpPr>
          <p:nvPr/>
        </p:nvSpPr>
        <p:spPr bwMode="ltGray">
          <a:xfrm>
            <a:off x="2136775" y="313619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77" name="Freeform 1865"/>
          <p:cNvSpPr>
            <a:spLocks/>
          </p:cNvSpPr>
          <p:nvPr/>
        </p:nvSpPr>
        <p:spPr bwMode="ltGray">
          <a:xfrm>
            <a:off x="2130425" y="3134604"/>
            <a:ext cx="26988" cy="28575"/>
          </a:xfrm>
          <a:custGeom>
            <a:avLst/>
            <a:gdLst/>
            <a:ahLst/>
            <a:cxnLst>
              <a:cxn ang="0">
                <a:pos x="16" y="0"/>
              </a:cxn>
              <a:cxn ang="0">
                <a:pos x="12" y="2"/>
              </a:cxn>
              <a:cxn ang="0">
                <a:pos x="12" y="4"/>
              </a:cxn>
              <a:cxn ang="0">
                <a:pos x="9" y="6"/>
              </a:cxn>
              <a:cxn ang="0">
                <a:pos x="3" y="8"/>
              </a:cxn>
              <a:cxn ang="0">
                <a:pos x="0" y="10"/>
              </a:cxn>
              <a:cxn ang="0">
                <a:pos x="0" y="12"/>
              </a:cxn>
              <a:cxn ang="0">
                <a:pos x="0" y="14"/>
              </a:cxn>
              <a:cxn ang="0">
                <a:pos x="0" y="16"/>
              </a:cxn>
            </a:cxnLst>
            <a:rect l="0" t="0" r="r" b="b"/>
            <a:pathLst>
              <a:path w="17" h="17">
                <a:moveTo>
                  <a:pt x="16" y="0"/>
                </a:moveTo>
                <a:lnTo>
                  <a:pt x="12" y="2"/>
                </a:lnTo>
                <a:lnTo>
                  <a:pt x="12" y="4"/>
                </a:lnTo>
                <a:lnTo>
                  <a:pt x="9" y="6"/>
                </a:lnTo>
                <a:lnTo>
                  <a:pt x="3" y="8"/>
                </a:lnTo>
                <a:lnTo>
                  <a:pt x="0" y="10"/>
                </a:lnTo>
                <a:lnTo>
                  <a:pt x="0" y="12"/>
                </a:lnTo>
                <a:lnTo>
                  <a:pt x="0" y="14"/>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78" name="Line 1866"/>
          <p:cNvSpPr>
            <a:spLocks noChangeShapeType="1"/>
          </p:cNvSpPr>
          <p:nvPr/>
        </p:nvSpPr>
        <p:spPr bwMode="ltGray">
          <a:xfrm flipH="1" flipV="1">
            <a:off x="2136775" y="3136191"/>
            <a:ext cx="4763"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79" name="Line 1867"/>
          <p:cNvSpPr>
            <a:spLocks noChangeShapeType="1"/>
          </p:cNvSpPr>
          <p:nvPr/>
        </p:nvSpPr>
        <p:spPr bwMode="ltGray">
          <a:xfrm>
            <a:off x="2128838" y="3148891"/>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80" name="Freeform 1868"/>
          <p:cNvSpPr>
            <a:spLocks/>
          </p:cNvSpPr>
          <p:nvPr/>
        </p:nvSpPr>
        <p:spPr bwMode="ltGray">
          <a:xfrm>
            <a:off x="2124075" y="3147304"/>
            <a:ext cx="26988" cy="28575"/>
          </a:xfrm>
          <a:custGeom>
            <a:avLst/>
            <a:gdLst/>
            <a:ahLst/>
            <a:cxnLst>
              <a:cxn ang="0">
                <a:pos x="16" y="0"/>
              </a:cxn>
              <a:cxn ang="0">
                <a:pos x="16" y="2"/>
              </a:cxn>
              <a:cxn ang="0">
                <a:pos x="16" y="5"/>
              </a:cxn>
              <a:cxn ang="0">
                <a:pos x="16" y="5"/>
              </a:cxn>
              <a:cxn ang="0">
                <a:pos x="16" y="8"/>
              </a:cxn>
              <a:cxn ang="0">
                <a:pos x="12" y="13"/>
              </a:cxn>
              <a:cxn ang="0">
                <a:pos x="4" y="13"/>
              </a:cxn>
              <a:cxn ang="0">
                <a:pos x="0" y="16"/>
              </a:cxn>
            </a:cxnLst>
            <a:rect l="0" t="0" r="r" b="b"/>
            <a:pathLst>
              <a:path w="17" h="17">
                <a:moveTo>
                  <a:pt x="16" y="0"/>
                </a:moveTo>
                <a:lnTo>
                  <a:pt x="16" y="2"/>
                </a:lnTo>
                <a:lnTo>
                  <a:pt x="16" y="5"/>
                </a:lnTo>
                <a:lnTo>
                  <a:pt x="16" y="5"/>
                </a:lnTo>
                <a:lnTo>
                  <a:pt x="16" y="8"/>
                </a:lnTo>
                <a:lnTo>
                  <a:pt x="12" y="13"/>
                </a:lnTo>
                <a:lnTo>
                  <a:pt x="4" y="13"/>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81" name="Line 1869"/>
          <p:cNvSpPr>
            <a:spLocks noChangeShapeType="1"/>
          </p:cNvSpPr>
          <p:nvPr/>
        </p:nvSpPr>
        <p:spPr bwMode="ltGray">
          <a:xfrm flipH="1">
            <a:off x="2128838" y="3148891"/>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82" name="Line 1870"/>
          <p:cNvSpPr>
            <a:spLocks noChangeShapeType="1"/>
          </p:cNvSpPr>
          <p:nvPr/>
        </p:nvSpPr>
        <p:spPr bwMode="ltGray">
          <a:xfrm>
            <a:off x="2125663" y="3158416"/>
            <a:ext cx="2540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83" name="Freeform 1871"/>
          <p:cNvSpPr>
            <a:spLocks/>
          </p:cNvSpPr>
          <p:nvPr/>
        </p:nvSpPr>
        <p:spPr bwMode="ltGray">
          <a:xfrm>
            <a:off x="2125663" y="3156829"/>
            <a:ext cx="1587" cy="28575"/>
          </a:xfrm>
          <a:custGeom>
            <a:avLst/>
            <a:gdLst/>
            <a:ahLst/>
            <a:cxnLst>
              <a:cxn ang="0">
                <a:pos x="0" y="0"/>
              </a:cxn>
              <a:cxn ang="0">
                <a:pos x="0" y="5"/>
              </a:cxn>
              <a:cxn ang="0">
                <a:pos x="0" y="10"/>
              </a:cxn>
              <a:cxn ang="0">
                <a:pos x="0" y="10"/>
              </a:cxn>
              <a:cxn ang="0">
                <a:pos x="0" y="16"/>
              </a:cxn>
            </a:cxnLst>
            <a:rect l="0" t="0" r="r" b="b"/>
            <a:pathLst>
              <a:path w="1" h="17">
                <a:moveTo>
                  <a:pt x="0" y="0"/>
                </a:moveTo>
                <a:lnTo>
                  <a:pt x="0" y="5"/>
                </a:lnTo>
                <a:lnTo>
                  <a:pt x="0" y="10"/>
                </a:lnTo>
                <a:lnTo>
                  <a:pt x="0" y="1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84" name="Line 1872"/>
          <p:cNvSpPr>
            <a:spLocks noChangeShapeType="1"/>
          </p:cNvSpPr>
          <p:nvPr/>
        </p:nvSpPr>
        <p:spPr bwMode="ltGray">
          <a:xfrm>
            <a:off x="2125663" y="3158416"/>
            <a:ext cx="2540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85" name="Line 1873"/>
          <p:cNvSpPr>
            <a:spLocks noChangeShapeType="1"/>
          </p:cNvSpPr>
          <p:nvPr/>
        </p:nvSpPr>
        <p:spPr bwMode="ltGray">
          <a:xfrm>
            <a:off x="2125663" y="3161591"/>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86" name="Freeform 1874"/>
          <p:cNvSpPr>
            <a:spLocks/>
          </p:cNvSpPr>
          <p:nvPr/>
        </p:nvSpPr>
        <p:spPr bwMode="ltGray">
          <a:xfrm>
            <a:off x="2124075" y="3161591"/>
            <a:ext cx="26988" cy="28575"/>
          </a:xfrm>
          <a:custGeom>
            <a:avLst/>
            <a:gdLst/>
            <a:ahLst/>
            <a:cxnLst>
              <a:cxn ang="0">
                <a:pos x="16" y="0"/>
              </a:cxn>
              <a:cxn ang="0">
                <a:pos x="16" y="0"/>
              </a:cxn>
              <a:cxn ang="0">
                <a:pos x="16" y="8"/>
              </a:cxn>
              <a:cxn ang="0">
                <a:pos x="0" y="8"/>
              </a:cxn>
              <a:cxn ang="0">
                <a:pos x="0" y="16"/>
              </a:cxn>
            </a:cxnLst>
            <a:rect l="0" t="0" r="r" b="b"/>
            <a:pathLst>
              <a:path w="17" h="17">
                <a:moveTo>
                  <a:pt x="16" y="0"/>
                </a:moveTo>
                <a:lnTo>
                  <a:pt x="16" y="0"/>
                </a:lnTo>
                <a:lnTo>
                  <a:pt x="16" y="8"/>
                </a:lnTo>
                <a:lnTo>
                  <a:pt x="0" y="8"/>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87" name="Line 1875"/>
          <p:cNvSpPr>
            <a:spLocks noChangeShapeType="1"/>
          </p:cNvSpPr>
          <p:nvPr/>
        </p:nvSpPr>
        <p:spPr bwMode="ltGray">
          <a:xfrm>
            <a:off x="2124075" y="3161591"/>
            <a:ext cx="2381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88" name="Line 1876"/>
          <p:cNvSpPr>
            <a:spLocks noChangeShapeType="1"/>
          </p:cNvSpPr>
          <p:nvPr/>
        </p:nvSpPr>
        <p:spPr bwMode="ltGray">
          <a:xfrm>
            <a:off x="2122488" y="31647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89" name="Freeform 1877"/>
          <p:cNvSpPr>
            <a:spLocks/>
          </p:cNvSpPr>
          <p:nvPr/>
        </p:nvSpPr>
        <p:spPr bwMode="ltGray">
          <a:xfrm>
            <a:off x="2125663" y="3163179"/>
            <a:ext cx="1587" cy="28575"/>
          </a:xfrm>
          <a:custGeom>
            <a:avLst/>
            <a:gdLst/>
            <a:ahLst/>
            <a:cxnLst>
              <a:cxn ang="0">
                <a:pos x="0" y="0"/>
              </a:cxn>
              <a:cxn ang="0">
                <a:pos x="0" y="0"/>
              </a:cxn>
              <a:cxn ang="0">
                <a:pos x="0" y="16"/>
              </a:cxn>
            </a:cxnLst>
            <a:rect l="0" t="0" r="r" b="b"/>
            <a:pathLst>
              <a:path w="1" h="17">
                <a:moveTo>
                  <a:pt x="0" y="0"/>
                </a:moveTo>
                <a:lnTo>
                  <a:pt x="0" y="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90" name="Line 1878"/>
          <p:cNvSpPr>
            <a:spLocks noChangeShapeType="1"/>
          </p:cNvSpPr>
          <p:nvPr/>
        </p:nvSpPr>
        <p:spPr bwMode="ltGray">
          <a:xfrm flipH="1" flipV="1">
            <a:off x="2122488" y="3163179"/>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91" name="Line 1879"/>
          <p:cNvSpPr>
            <a:spLocks noChangeShapeType="1"/>
          </p:cNvSpPr>
          <p:nvPr/>
        </p:nvSpPr>
        <p:spPr bwMode="ltGray">
          <a:xfrm flipV="1">
            <a:off x="2125663" y="3164766"/>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92" name="Freeform 1880"/>
          <p:cNvSpPr>
            <a:spLocks/>
          </p:cNvSpPr>
          <p:nvPr/>
        </p:nvSpPr>
        <p:spPr bwMode="ltGray">
          <a:xfrm>
            <a:off x="2119313" y="3164766"/>
            <a:ext cx="26987" cy="28575"/>
          </a:xfrm>
          <a:custGeom>
            <a:avLst/>
            <a:gdLst/>
            <a:ahLst/>
            <a:cxnLst>
              <a:cxn ang="0">
                <a:pos x="16" y="0"/>
              </a:cxn>
              <a:cxn ang="0">
                <a:pos x="16" y="4"/>
              </a:cxn>
              <a:cxn ang="0">
                <a:pos x="16" y="4"/>
              </a:cxn>
              <a:cxn ang="0">
                <a:pos x="10" y="4"/>
              </a:cxn>
              <a:cxn ang="0">
                <a:pos x="10" y="8"/>
              </a:cxn>
              <a:cxn ang="0">
                <a:pos x="10" y="12"/>
              </a:cxn>
              <a:cxn ang="0">
                <a:pos x="0" y="12"/>
              </a:cxn>
              <a:cxn ang="0">
                <a:pos x="0" y="12"/>
              </a:cxn>
              <a:cxn ang="0">
                <a:pos x="10" y="16"/>
              </a:cxn>
            </a:cxnLst>
            <a:rect l="0" t="0" r="r" b="b"/>
            <a:pathLst>
              <a:path w="17" h="17">
                <a:moveTo>
                  <a:pt x="16" y="0"/>
                </a:moveTo>
                <a:lnTo>
                  <a:pt x="16" y="4"/>
                </a:lnTo>
                <a:lnTo>
                  <a:pt x="16" y="4"/>
                </a:lnTo>
                <a:lnTo>
                  <a:pt x="10" y="4"/>
                </a:lnTo>
                <a:lnTo>
                  <a:pt x="10" y="8"/>
                </a:lnTo>
                <a:lnTo>
                  <a:pt x="10" y="12"/>
                </a:lnTo>
                <a:lnTo>
                  <a:pt x="0" y="12"/>
                </a:lnTo>
                <a:lnTo>
                  <a:pt x="0" y="12"/>
                </a:lnTo>
                <a:lnTo>
                  <a:pt x="1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93" name="Line 1881"/>
          <p:cNvSpPr>
            <a:spLocks noChangeShapeType="1"/>
          </p:cNvSpPr>
          <p:nvPr/>
        </p:nvSpPr>
        <p:spPr bwMode="ltGray">
          <a:xfrm flipH="1">
            <a:off x="2122488" y="316635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94" name="Line 1882"/>
          <p:cNvSpPr>
            <a:spLocks noChangeShapeType="1"/>
          </p:cNvSpPr>
          <p:nvPr/>
        </p:nvSpPr>
        <p:spPr bwMode="ltGray">
          <a:xfrm>
            <a:off x="2120900" y="3171116"/>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95" name="Freeform 1883"/>
          <p:cNvSpPr>
            <a:spLocks/>
          </p:cNvSpPr>
          <p:nvPr/>
        </p:nvSpPr>
        <p:spPr bwMode="ltGray">
          <a:xfrm>
            <a:off x="2120900" y="3169529"/>
            <a:ext cx="26988" cy="28575"/>
          </a:xfrm>
          <a:custGeom>
            <a:avLst/>
            <a:gdLst/>
            <a:ahLst/>
            <a:cxnLst>
              <a:cxn ang="0">
                <a:pos x="0" y="0"/>
              </a:cxn>
              <a:cxn ang="0">
                <a:pos x="0" y="3"/>
              </a:cxn>
              <a:cxn ang="0">
                <a:pos x="3" y="6"/>
              </a:cxn>
              <a:cxn ang="0">
                <a:pos x="3" y="9"/>
              </a:cxn>
              <a:cxn ang="0">
                <a:pos x="6" y="9"/>
              </a:cxn>
              <a:cxn ang="0">
                <a:pos x="8" y="12"/>
              </a:cxn>
              <a:cxn ang="0">
                <a:pos x="9" y="16"/>
              </a:cxn>
              <a:cxn ang="0">
                <a:pos x="12" y="16"/>
              </a:cxn>
              <a:cxn ang="0">
                <a:pos x="16" y="12"/>
              </a:cxn>
            </a:cxnLst>
            <a:rect l="0" t="0" r="r" b="b"/>
            <a:pathLst>
              <a:path w="17" h="17">
                <a:moveTo>
                  <a:pt x="0" y="0"/>
                </a:moveTo>
                <a:lnTo>
                  <a:pt x="0" y="3"/>
                </a:lnTo>
                <a:lnTo>
                  <a:pt x="3" y="6"/>
                </a:lnTo>
                <a:lnTo>
                  <a:pt x="3" y="9"/>
                </a:lnTo>
                <a:lnTo>
                  <a:pt x="6" y="9"/>
                </a:lnTo>
                <a:lnTo>
                  <a:pt x="8" y="12"/>
                </a:lnTo>
                <a:lnTo>
                  <a:pt x="9" y="16"/>
                </a:lnTo>
                <a:lnTo>
                  <a:pt x="12" y="16"/>
                </a:lnTo>
                <a:lnTo>
                  <a:pt x="16" y="12"/>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96" name="Line 1884"/>
          <p:cNvSpPr>
            <a:spLocks noChangeShapeType="1"/>
          </p:cNvSpPr>
          <p:nvPr/>
        </p:nvSpPr>
        <p:spPr bwMode="ltGray">
          <a:xfrm flipH="1">
            <a:off x="2120900" y="3171116"/>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97" name="Line 1885"/>
          <p:cNvSpPr>
            <a:spLocks noChangeShapeType="1"/>
          </p:cNvSpPr>
          <p:nvPr/>
        </p:nvSpPr>
        <p:spPr bwMode="ltGray">
          <a:xfrm flipV="1">
            <a:off x="2141538" y="317587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98" name="Freeform 1886"/>
          <p:cNvSpPr>
            <a:spLocks/>
          </p:cNvSpPr>
          <p:nvPr/>
        </p:nvSpPr>
        <p:spPr bwMode="ltGray">
          <a:xfrm>
            <a:off x="2139950" y="3169529"/>
            <a:ext cx="26988" cy="28575"/>
          </a:xfrm>
          <a:custGeom>
            <a:avLst/>
            <a:gdLst/>
            <a:ahLst/>
            <a:cxnLst>
              <a:cxn ang="0">
                <a:pos x="0" y="16"/>
              </a:cxn>
              <a:cxn ang="0">
                <a:pos x="1" y="16"/>
              </a:cxn>
              <a:cxn ang="0">
                <a:pos x="3" y="12"/>
              </a:cxn>
              <a:cxn ang="0">
                <a:pos x="4" y="8"/>
              </a:cxn>
              <a:cxn ang="0">
                <a:pos x="6" y="8"/>
              </a:cxn>
              <a:cxn ang="0">
                <a:pos x="9" y="8"/>
              </a:cxn>
              <a:cxn ang="0">
                <a:pos x="11" y="4"/>
              </a:cxn>
              <a:cxn ang="0">
                <a:pos x="12" y="0"/>
              </a:cxn>
              <a:cxn ang="0">
                <a:pos x="16" y="0"/>
              </a:cxn>
            </a:cxnLst>
            <a:rect l="0" t="0" r="r" b="b"/>
            <a:pathLst>
              <a:path w="17" h="17">
                <a:moveTo>
                  <a:pt x="0" y="16"/>
                </a:moveTo>
                <a:lnTo>
                  <a:pt x="1" y="16"/>
                </a:lnTo>
                <a:lnTo>
                  <a:pt x="3" y="12"/>
                </a:lnTo>
                <a:lnTo>
                  <a:pt x="4" y="8"/>
                </a:lnTo>
                <a:lnTo>
                  <a:pt x="6" y="8"/>
                </a:lnTo>
                <a:lnTo>
                  <a:pt x="9" y="8"/>
                </a:lnTo>
                <a:lnTo>
                  <a:pt x="11" y="4"/>
                </a:lnTo>
                <a:lnTo>
                  <a:pt x="12"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799" name="Line 1887"/>
          <p:cNvSpPr>
            <a:spLocks noChangeShapeType="1"/>
          </p:cNvSpPr>
          <p:nvPr/>
        </p:nvSpPr>
        <p:spPr bwMode="ltGray">
          <a:xfrm>
            <a:off x="2141538" y="317587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00" name="Line 1888"/>
          <p:cNvSpPr>
            <a:spLocks noChangeShapeType="1"/>
          </p:cNvSpPr>
          <p:nvPr/>
        </p:nvSpPr>
        <p:spPr bwMode="ltGray">
          <a:xfrm flipH="1" flipV="1">
            <a:off x="2160588" y="3171116"/>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01" name="Freeform 1889"/>
          <p:cNvSpPr>
            <a:spLocks/>
          </p:cNvSpPr>
          <p:nvPr/>
        </p:nvSpPr>
        <p:spPr bwMode="ltGray">
          <a:xfrm>
            <a:off x="2160588" y="3166354"/>
            <a:ext cx="26987" cy="28575"/>
          </a:xfrm>
          <a:custGeom>
            <a:avLst/>
            <a:gdLst/>
            <a:ahLst/>
            <a:cxnLst>
              <a:cxn ang="0">
                <a:pos x="0" y="16"/>
              </a:cxn>
              <a:cxn ang="0">
                <a:pos x="0" y="16"/>
              </a:cxn>
              <a:cxn ang="0">
                <a:pos x="2" y="10"/>
              </a:cxn>
              <a:cxn ang="0">
                <a:pos x="6" y="10"/>
              </a:cxn>
              <a:cxn ang="0">
                <a:pos x="6" y="10"/>
              </a:cxn>
              <a:cxn ang="0">
                <a:pos x="9" y="10"/>
              </a:cxn>
              <a:cxn ang="0">
                <a:pos x="13" y="5"/>
              </a:cxn>
              <a:cxn ang="0">
                <a:pos x="13" y="0"/>
              </a:cxn>
              <a:cxn ang="0">
                <a:pos x="16" y="0"/>
              </a:cxn>
            </a:cxnLst>
            <a:rect l="0" t="0" r="r" b="b"/>
            <a:pathLst>
              <a:path w="17" h="17">
                <a:moveTo>
                  <a:pt x="0" y="16"/>
                </a:moveTo>
                <a:lnTo>
                  <a:pt x="0" y="16"/>
                </a:lnTo>
                <a:lnTo>
                  <a:pt x="2" y="10"/>
                </a:lnTo>
                <a:lnTo>
                  <a:pt x="6" y="10"/>
                </a:lnTo>
                <a:lnTo>
                  <a:pt x="6" y="10"/>
                </a:lnTo>
                <a:lnTo>
                  <a:pt x="9" y="10"/>
                </a:lnTo>
                <a:lnTo>
                  <a:pt x="13" y="5"/>
                </a:lnTo>
                <a:lnTo>
                  <a:pt x="13"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02" name="Line 1890"/>
          <p:cNvSpPr>
            <a:spLocks noChangeShapeType="1"/>
          </p:cNvSpPr>
          <p:nvPr/>
        </p:nvSpPr>
        <p:spPr bwMode="ltGray">
          <a:xfrm>
            <a:off x="2162175" y="3171116"/>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03" name="Line 1891"/>
          <p:cNvSpPr>
            <a:spLocks noChangeShapeType="1"/>
          </p:cNvSpPr>
          <p:nvPr/>
        </p:nvSpPr>
        <p:spPr bwMode="ltGray">
          <a:xfrm flipH="1" flipV="1">
            <a:off x="2170113" y="3166354"/>
            <a:ext cx="1587"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04" name="Freeform 1892"/>
          <p:cNvSpPr>
            <a:spLocks/>
          </p:cNvSpPr>
          <p:nvPr/>
        </p:nvSpPr>
        <p:spPr bwMode="ltGray">
          <a:xfrm>
            <a:off x="2168525" y="3163179"/>
            <a:ext cx="26988" cy="28575"/>
          </a:xfrm>
          <a:custGeom>
            <a:avLst/>
            <a:gdLst/>
            <a:ahLst/>
            <a:cxnLst>
              <a:cxn ang="0">
                <a:pos x="0" y="16"/>
              </a:cxn>
              <a:cxn ang="0">
                <a:pos x="2" y="16"/>
              </a:cxn>
              <a:cxn ang="0">
                <a:pos x="5" y="8"/>
              </a:cxn>
              <a:cxn ang="0">
                <a:pos x="10" y="8"/>
              </a:cxn>
              <a:cxn ang="0">
                <a:pos x="10" y="8"/>
              </a:cxn>
              <a:cxn ang="0">
                <a:pos x="13" y="8"/>
              </a:cxn>
              <a:cxn ang="0">
                <a:pos x="16" y="0"/>
              </a:cxn>
            </a:cxnLst>
            <a:rect l="0" t="0" r="r" b="b"/>
            <a:pathLst>
              <a:path w="17" h="17">
                <a:moveTo>
                  <a:pt x="0" y="16"/>
                </a:moveTo>
                <a:lnTo>
                  <a:pt x="2" y="16"/>
                </a:lnTo>
                <a:lnTo>
                  <a:pt x="5" y="8"/>
                </a:lnTo>
                <a:lnTo>
                  <a:pt x="10" y="8"/>
                </a:lnTo>
                <a:lnTo>
                  <a:pt x="10" y="8"/>
                </a:lnTo>
                <a:lnTo>
                  <a:pt x="13" y="8"/>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05" name="Line 1893"/>
          <p:cNvSpPr>
            <a:spLocks noChangeShapeType="1"/>
          </p:cNvSpPr>
          <p:nvPr/>
        </p:nvSpPr>
        <p:spPr bwMode="ltGray">
          <a:xfrm>
            <a:off x="2170113" y="316635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06" name="Line 1894"/>
          <p:cNvSpPr>
            <a:spLocks noChangeShapeType="1"/>
          </p:cNvSpPr>
          <p:nvPr/>
        </p:nvSpPr>
        <p:spPr bwMode="ltGray">
          <a:xfrm flipH="1" flipV="1">
            <a:off x="2178050" y="3164766"/>
            <a:ext cx="4763"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07" name="Freeform 1895"/>
          <p:cNvSpPr>
            <a:spLocks/>
          </p:cNvSpPr>
          <p:nvPr/>
        </p:nvSpPr>
        <p:spPr bwMode="ltGray">
          <a:xfrm>
            <a:off x="2178050" y="3161591"/>
            <a:ext cx="26988" cy="28575"/>
          </a:xfrm>
          <a:custGeom>
            <a:avLst/>
            <a:gdLst/>
            <a:ahLst/>
            <a:cxnLst>
              <a:cxn ang="0">
                <a:pos x="0" y="16"/>
              </a:cxn>
              <a:cxn ang="0">
                <a:pos x="0" y="16"/>
              </a:cxn>
              <a:cxn ang="0">
                <a:pos x="4" y="16"/>
              </a:cxn>
              <a:cxn ang="0">
                <a:pos x="4" y="8"/>
              </a:cxn>
              <a:cxn ang="0">
                <a:pos x="12" y="8"/>
              </a:cxn>
              <a:cxn ang="0">
                <a:pos x="12" y="0"/>
              </a:cxn>
              <a:cxn ang="0">
                <a:pos x="16" y="0"/>
              </a:cxn>
            </a:cxnLst>
            <a:rect l="0" t="0" r="r" b="b"/>
            <a:pathLst>
              <a:path w="17" h="17">
                <a:moveTo>
                  <a:pt x="0" y="16"/>
                </a:moveTo>
                <a:lnTo>
                  <a:pt x="0" y="16"/>
                </a:lnTo>
                <a:lnTo>
                  <a:pt x="4" y="16"/>
                </a:lnTo>
                <a:lnTo>
                  <a:pt x="4" y="8"/>
                </a:lnTo>
                <a:lnTo>
                  <a:pt x="12" y="8"/>
                </a:lnTo>
                <a:lnTo>
                  <a:pt x="12"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08" name="Line 1896"/>
          <p:cNvSpPr>
            <a:spLocks noChangeShapeType="1"/>
          </p:cNvSpPr>
          <p:nvPr/>
        </p:nvSpPr>
        <p:spPr bwMode="ltGray">
          <a:xfrm>
            <a:off x="2179638" y="316317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09" name="Line 1897"/>
          <p:cNvSpPr>
            <a:spLocks noChangeShapeType="1"/>
          </p:cNvSpPr>
          <p:nvPr/>
        </p:nvSpPr>
        <p:spPr bwMode="ltGray">
          <a:xfrm flipH="1" flipV="1">
            <a:off x="2184400" y="3161591"/>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10" name="Freeform 1898"/>
          <p:cNvSpPr>
            <a:spLocks/>
          </p:cNvSpPr>
          <p:nvPr/>
        </p:nvSpPr>
        <p:spPr bwMode="ltGray">
          <a:xfrm>
            <a:off x="2184400" y="3160004"/>
            <a:ext cx="26988" cy="28575"/>
          </a:xfrm>
          <a:custGeom>
            <a:avLst/>
            <a:gdLst/>
            <a:ahLst/>
            <a:cxnLst>
              <a:cxn ang="0">
                <a:pos x="0" y="16"/>
              </a:cxn>
              <a:cxn ang="0">
                <a:pos x="0" y="16"/>
              </a:cxn>
              <a:cxn ang="0">
                <a:pos x="4" y="16"/>
              </a:cxn>
              <a:cxn ang="0">
                <a:pos x="12" y="16"/>
              </a:cxn>
              <a:cxn ang="0">
                <a:pos x="16" y="0"/>
              </a:cxn>
            </a:cxnLst>
            <a:rect l="0" t="0" r="r" b="b"/>
            <a:pathLst>
              <a:path w="17" h="17">
                <a:moveTo>
                  <a:pt x="0" y="16"/>
                </a:moveTo>
                <a:lnTo>
                  <a:pt x="0" y="16"/>
                </a:lnTo>
                <a:lnTo>
                  <a:pt x="4" y="16"/>
                </a:lnTo>
                <a:lnTo>
                  <a:pt x="12" y="16"/>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11" name="Line 1899"/>
          <p:cNvSpPr>
            <a:spLocks noChangeShapeType="1"/>
          </p:cNvSpPr>
          <p:nvPr/>
        </p:nvSpPr>
        <p:spPr bwMode="ltGray">
          <a:xfrm>
            <a:off x="2185988" y="316000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12" name="Line 1900"/>
          <p:cNvSpPr>
            <a:spLocks noChangeShapeType="1"/>
          </p:cNvSpPr>
          <p:nvPr/>
        </p:nvSpPr>
        <p:spPr bwMode="ltGray">
          <a:xfrm flipH="1" flipV="1">
            <a:off x="2190750" y="316000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13" name="Freeform 1901"/>
          <p:cNvSpPr>
            <a:spLocks/>
          </p:cNvSpPr>
          <p:nvPr/>
        </p:nvSpPr>
        <p:spPr bwMode="ltGray">
          <a:xfrm>
            <a:off x="2192338" y="3142541"/>
            <a:ext cx="38100" cy="28575"/>
          </a:xfrm>
          <a:custGeom>
            <a:avLst/>
            <a:gdLst/>
            <a:ahLst/>
            <a:cxnLst>
              <a:cxn ang="0">
                <a:pos x="0" y="16"/>
              </a:cxn>
              <a:cxn ang="0">
                <a:pos x="2" y="14"/>
              </a:cxn>
              <a:cxn ang="0">
                <a:pos x="4" y="10"/>
              </a:cxn>
              <a:cxn ang="0">
                <a:pos x="8" y="8"/>
              </a:cxn>
              <a:cxn ang="0">
                <a:pos x="10" y="7"/>
              </a:cxn>
              <a:cxn ang="0">
                <a:pos x="13" y="5"/>
              </a:cxn>
              <a:cxn ang="0">
                <a:pos x="16" y="4"/>
              </a:cxn>
              <a:cxn ang="0">
                <a:pos x="19" y="1"/>
              </a:cxn>
              <a:cxn ang="0">
                <a:pos x="23" y="0"/>
              </a:cxn>
            </a:cxnLst>
            <a:rect l="0" t="0" r="r" b="b"/>
            <a:pathLst>
              <a:path w="24" h="17">
                <a:moveTo>
                  <a:pt x="0" y="16"/>
                </a:moveTo>
                <a:lnTo>
                  <a:pt x="2" y="14"/>
                </a:lnTo>
                <a:lnTo>
                  <a:pt x="4" y="10"/>
                </a:lnTo>
                <a:lnTo>
                  <a:pt x="8" y="8"/>
                </a:lnTo>
                <a:lnTo>
                  <a:pt x="10" y="7"/>
                </a:lnTo>
                <a:lnTo>
                  <a:pt x="13" y="5"/>
                </a:lnTo>
                <a:lnTo>
                  <a:pt x="16" y="4"/>
                </a:lnTo>
                <a:lnTo>
                  <a:pt x="19" y="1"/>
                </a:lnTo>
                <a:lnTo>
                  <a:pt x="23"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14" name="Line 1902"/>
          <p:cNvSpPr>
            <a:spLocks noChangeShapeType="1"/>
          </p:cNvSpPr>
          <p:nvPr/>
        </p:nvSpPr>
        <p:spPr bwMode="ltGray">
          <a:xfrm>
            <a:off x="2190750" y="316000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15" name="Line 1903"/>
          <p:cNvSpPr>
            <a:spLocks noChangeShapeType="1"/>
          </p:cNvSpPr>
          <p:nvPr/>
        </p:nvSpPr>
        <p:spPr bwMode="ltGray">
          <a:xfrm flipH="1" flipV="1">
            <a:off x="2225675" y="3142541"/>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16" name="Freeform 1904"/>
          <p:cNvSpPr>
            <a:spLocks/>
          </p:cNvSpPr>
          <p:nvPr/>
        </p:nvSpPr>
        <p:spPr bwMode="ltGray">
          <a:xfrm>
            <a:off x="2227263" y="3129841"/>
            <a:ext cx="26987" cy="28575"/>
          </a:xfrm>
          <a:custGeom>
            <a:avLst/>
            <a:gdLst/>
            <a:ahLst/>
            <a:cxnLst>
              <a:cxn ang="0">
                <a:pos x="0" y="16"/>
              </a:cxn>
              <a:cxn ang="0">
                <a:pos x="3" y="14"/>
              </a:cxn>
              <a:cxn ang="0">
                <a:pos x="3" y="12"/>
              </a:cxn>
              <a:cxn ang="0">
                <a:pos x="9" y="10"/>
              </a:cxn>
              <a:cxn ang="0">
                <a:pos x="12" y="8"/>
              </a:cxn>
              <a:cxn ang="0">
                <a:pos x="16" y="7"/>
              </a:cxn>
              <a:cxn ang="0">
                <a:pos x="16" y="3"/>
              </a:cxn>
              <a:cxn ang="0">
                <a:pos x="16" y="3"/>
              </a:cxn>
              <a:cxn ang="0">
                <a:pos x="16" y="0"/>
              </a:cxn>
            </a:cxnLst>
            <a:rect l="0" t="0" r="r" b="b"/>
            <a:pathLst>
              <a:path w="17" h="17">
                <a:moveTo>
                  <a:pt x="0" y="16"/>
                </a:moveTo>
                <a:lnTo>
                  <a:pt x="3" y="14"/>
                </a:lnTo>
                <a:lnTo>
                  <a:pt x="3" y="12"/>
                </a:lnTo>
                <a:lnTo>
                  <a:pt x="9" y="10"/>
                </a:lnTo>
                <a:lnTo>
                  <a:pt x="12" y="8"/>
                </a:lnTo>
                <a:lnTo>
                  <a:pt x="16" y="7"/>
                </a:lnTo>
                <a:lnTo>
                  <a:pt x="16" y="3"/>
                </a:lnTo>
                <a:lnTo>
                  <a:pt x="16" y="3"/>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17" name="Line 1905"/>
          <p:cNvSpPr>
            <a:spLocks noChangeShapeType="1"/>
          </p:cNvSpPr>
          <p:nvPr/>
        </p:nvSpPr>
        <p:spPr bwMode="ltGray">
          <a:xfrm>
            <a:off x="2225675" y="3142541"/>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18" name="Line 1906"/>
          <p:cNvSpPr>
            <a:spLocks noChangeShapeType="1"/>
          </p:cNvSpPr>
          <p:nvPr/>
        </p:nvSpPr>
        <p:spPr bwMode="ltGray">
          <a:xfrm flipH="1">
            <a:off x="2235200" y="3129841"/>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19" name="Freeform 1907"/>
          <p:cNvSpPr>
            <a:spLocks/>
          </p:cNvSpPr>
          <p:nvPr/>
        </p:nvSpPr>
        <p:spPr bwMode="ltGray">
          <a:xfrm>
            <a:off x="2217738" y="3115554"/>
            <a:ext cx="26987" cy="28575"/>
          </a:xfrm>
          <a:custGeom>
            <a:avLst/>
            <a:gdLst/>
            <a:ahLst/>
            <a:cxnLst>
              <a:cxn ang="0">
                <a:pos x="16" y="16"/>
              </a:cxn>
              <a:cxn ang="0">
                <a:pos x="14" y="14"/>
              </a:cxn>
              <a:cxn ang="0">
                <a:pos x="12" y="10"/>
              </a:cxn>
              <a:cxn ang="0">
                <a:pos x="10" y="10"/>
              </a:cxn>
              <a:cxn ang="0">
                <a:pos x="9" y="7"/>
              </a:cxn>
              <a:cxn ang="0">
                <a:pos x="6" y="5"/>
              </a:cxn>
              <a:cxn ang="0">
                <a:pos x="5" y="3"/>
              </a:cxn>
              <a:cxn ang="0">
                <a:pos x="1" y="1"/>
              </a:cxn>
              <a:cxn ang="0">
                <a:pos x="0" y="0"/>
              </a:cxn>
            </a:cxnLst>
            <a:rect l="0" t="0" r="r" b="b"/>
            <a:pathLst>
              <a:path w="17" h="17">
                <a:moveTo>
                  <a:pt x="16" y="16"/>
                </a:moveTo>
                <a:lnTo>
                  <a:pt x="14" y="14"/>
                </a:lnTo>
                <a:lnTo>
                  <a:pt x="12" y="10"/>
                </a:lnTo>
                <a:lnTo>
                  <a:pt x="10" y="10"/>
                </a:lnTo>
                <a:lnTo>
                  <a:pt x="9" y="7"/>
                </a:lnTo>
                <a:lnTo>
                  <a:pt x="6" y="5"/>
                </a:lnTo>
                <a:lnTo>
                  <a:pt x="5" y="3"/>
                </a:lnTo>
                <a:lnTo>
                  <a:pt x="1" y="1"/>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20" name="Line 1908"/>
          <p:cNvSpPr>
            <a:spLocks noChangeShapeType="1"/>
          </p:cNvSpPr>
          <p:nvPr/>
        </p:nvSpPr>
        <p:spPr bwMode="ltGray">
          <a:xfrm>
            <a:off x="2235200" y="3129841"/>
            <a:ext cx="1588"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21" name="Line 1909"/>
          <p:cNvSpPr>
            <a:spLocks noChangeShapeType="1"/>
          </p:cNvSpPr>
          <p:nvPr/>
        </p:nvSpPr>
        <p:spPr bwMode="ltGray">
          <a:xfrm flipH="1">
            <a:off x="2219325" y="311555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22" name="Freeform 1910"/>
          <p:cNvSpPr>
            <a:spLocks/>
          </p:cNvSpPr>
          <p:nvPr/>
        </p:nvSpPr>
        <p:spPr bwMode="ltGray">
          <a:xfrm>
            <a:off x="2205038" y="3104441"/>
            <a:ext cx="26987" cy="28575"/>
          </a:xfrm>
          <a:custGeom>
            <a:avLst/>
            <a:gdLst/>
            <a:ahLst/>
            <a:cxnLst>
              <a:cxn ang="0">
                <a:pos x="16" y="16"/>
              </a:cxn>
              <a:cxn ang="0">
                <a:pos x="16" y="13"/>
              </a:cxn>
              <a:cxn ang="0">
                <a:pos x="14" y="11"/>
              </a:cxn>
              <a:cxn ang="0">
                <a:pos x="10" y="11"/>
              </a:cxn>
              <a:cxn ang="0">
                <a:pos x="8" y="6"/>
              </a:cxn>
              <a:cxn ang="0">
                <a:pos x="6" y="6"/>
              </a:cxn>
              <a:cxn ang="0">
                <a:pos x="2" y="4"/>
              </a:cxn>
              <a:cxn ang="0">
                <a:pos x="0" y="2"/>
              </a:cxn>
              <a:cxn ang="0">
                <a:pos x="0" y="0"/>
              </a:cxn>
            </a:cxnLst>
            <a:rect l="0" t="0" r="r" b="b"/>
            <a:pathLst>
              <a:path w="17" h="17">
                <a:moveTo>
                  <a:pt x="16" y="16"/>
                </a:moveTo>
                <a:lnTo>
                  <a:pt x="16" y="13"/>
                </a:lnTo>
                <a:lnTo>
                  <a:pt x="14" y="11"/>
                </a:lnTo>
                <a:lnTo>
                  <a:pt x="10" y="11"/>
                </a:lnTo>
                <a:lnTo>
                  <a:pt x="8" y="6"/>
                </a:lnTo>
                <a:lnTo>
                  <a:pt x="6" y="6"/>
                </a:lnTo>
                <a:lnTo>
                  <a:pt x="2" y="4"/>
                </a:lnTo>
                <a:lnTo>
                  <a:pt x="0" y="2"/>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23" name="Line 1911"/>
          <p:cNvSpPr>
            <a:spLocks noChangeShapeType="1"/>
          </p:cNvSpPr>
          <p:nvPr/>
        </p:nvSpPr>
        <p:spPr bwMode="ltGray">
          <a:xfrm flipV="1">
            <a:off x="2219325" y="311555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24" name="Line 1912"/>
          <p:cNvSpPr>
            <a:spLocks noChangeShapeType="1"/>
          </p:cNvSpPr>
          <p:nvPr/>
        </p:nvSpPr>
        <p:spPr bwMode="ltGray">
          <a:xfrm flipH="1">
            <a:off x="2205038" y="3106029"/>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25" name="Freeform 1913"/>
          <p:cNvSpPr>
            <a:spLocks/>
          </p:cNvSpPr>
          <p:nvPr/>
        </p:nvSpPr>
        <p:spPr bwMode="ltGray">
          <a:xfrm>
            <a:off x="2205038" y="3094916"/>
            <a:ext cx="26987" cy="28575"/>
          </a:xfrm>
          <a:custGeom>
            <a:avLst/>
            <a:gdLst/>
            <a:ahLst/>
            <a:cxnLst>
              <a:cxn ang="0">
                <a:pos x="0" y="16"/>
              </a:cxn>
              <a:cxn ang="0">
                <a:pos x="0" y="13"/>
              </a:cxn>
              <a:cxn ang="0">
                <a:pos x="0" y="11"/>
              </a:cxn>
              <a:cxn ang="0">
                <a:pos x="0" y="9"/>
              </a:cxn>
              <a:cxn ang="0">
                <a:pos x="0" y="6"/>
              </a:cxn>
              <a:cxn ang="0">
                <a:pos x="0" y="4"/>
              </a:cxn>
              <a:cxn ang="0">
                <a:pos x="0" y="4"/>
              </a:cxn>
              <a:cxn ang="0">
                <a:pos x="0" y="2"/>
              </a:cxn>
              <a:cxn ang="0">
                <a:pos x="16" y="0"/>
              </a:cxn>
            </a:cxnLst>
            <a:rect l="0" t="0" r="r" b="b"/>
            <a:pathLst>
              <a:path w="17" h="17">
                <a:moveTo>
                  <a:pt x="0" y="16"/>
                </a:moveTo>
                <a:lnTo>
                  <a:pt x="0" y="13"/>
                </a:lnTo>
                <a:lnTo>
                  <a:pt x="0" y="11"/>
                </a:lnTo>
                <a:lnTo>
                  <a:pt x="0" y="9"/>
                </a:lnTo>
                <a:lnTo>
                  <a:pt x="0" y="6"/>
                </a:lnTo>
                <a:lnTo>
                  <a:pt x="0" y="4"/>
                </a:lnTo>
                <a:lnTo>
                  <a:pt x="0" y="4"/>
                </a:lnTo>
                <a:lnTo>
                  <a:pt x="0" y="2"/>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26" name="Line 1914"/>
          <p:cNvSpPr>
            <a:spLocks noChangeShapeType="1"/>
          </p:cNvSpPr>
          <p:nvPr/>
        </p:nvSpPr>
        <p:spPr bwMode="ltGray">
          <a:xfrm flipV="1">
            <a:off x="2205038" y="3104441"/>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27" name="Line 1915"/>
          <p:cNvSpPr>
            <a:spLocks noChangeShapeType="1"/>
          </p:cNvSpPr>
          <p:nvPr/>
        </p:nvSpPr>
        <p:spPr bwMode="ltGray">
          <a:xfrm flipH="1" flipV="1">
            <a:off x="2208213" y="3093329"/>
            <a:ext cx="3175"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28" name="Freeform 1916"/>
          <p:cNvSpPr>
            <a:spLocks/>
          </p:cNvSpPr>
          <p:nvPr/>
        </p:nvSpPr>
        <p:spPr bwMode="ltGray">
          <a:xfrm>
            <a:off x="2209800" y="3088566"/>
            <a:ext cx="26988" cy="28575"/>
          </a:xfrm>
          <a:custGeom>
            <a:avLst/>
            <a:gdLst/>
            <a:ahLst/>
            <a:cxnLst>
              <a:cxn ang="0">
                <a:pos x="0" y="16"/>
              </a:cxn>
              <a:cxn ang="0">
                <a:pos x="1" y="16"/>
              </a:cxn>
              <a:cxn ang="0">
                <a:pos x="5" y="16"/>
              </a:cxn>
              <a:cxn ang="0">
                <a:pos x="8" y="12"/>
              </a:cxn>
              <a:cxn ang="0">
                <a:pos x="10" y="12"/>
              </a:cxn>
              <a:cxn ang="0">
                <a:pos x="14" y="12"/>
              </a:cxn>
              <a:cxn ang="0">
                <a:pos x="16" y="8"/>
              </a:cxn>
              <a:cxn ang="0">
                <a:pos x="16" y="4"/>
              </a:cxn>
              <a:cxn ang="0">
                <a:pos x="16" y="0"/>
              </a:cxn>
            </a:cxnLst>
            <a:rect l="0" t="0" r="r" b="b"/>
            <a:pathLst>
              <a:path w="17" h="17">
                <a:moveTo>
                  <a:pt x="0" y="16"/>
                </a:moveTo>
                <a:lnTo>
                  <a:pt x="1" y="16"/>
                </a:lnTo>
                <a:lnTo>
                  <a:pt x="5" y="16"/>
                </a:lnTo>
                <a:lnTo>
                  <a:pt x="8" y="12"/>
                </a:lnTo>
                <a:lnTo>
                  <a:pt x="10" y="12"/>
                </a:lnTo>
                <a:lnTo>
                  <a:pt x="14" y="12"/>
                </a:lnTo>
                <a:lnTo>
                  <a:pt x="16" y="8"/>
                </a:lnTo>
                <a:lnTo>
                  <a:pt x="16" y="4"/>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29" name="Line 1917"/>
          <p:cNvSpPr>
            <a:spLocks noChangeShapeType="1"/>
          </p:cNvSpPr>
          <p:nvPr/>
        </p:nvSpPr>
        <p:spPr bwMode="ltGray">
          <a:xfrm>
            <a:off x="2211388" y="309332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30" name="Line 1918"/>
          <p:cNvSpPr>
            <a:spLocks noChangeShapeType="1"/>
          </p:cNvSpPr>
          <p:nvPr/>
        </p:nvSpPr>
        <p:spPr bwMode="ltGray">
          <a:xfrm flipH="1">
            <a:off x="2224088" y="3090154"/>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31" name="Freeform 1919"/>
          <p:cNvSpPr>
            <a:spLocks/>
          </p:cNvSpPr>
          <p:nvPr/>
        </p:nvSpPr>
        <p:spPr bwMode="ltGray">
          <a:xfrm>
            <a:off x="2159000" y="3102854"/>
            <a:ext cx="26988" cy="28575"/>
          </a:xfrm>
          <a:custGeom>
            <a:avLst/>
            <a:gdLst/>
            <a:ahLst/>
            <a:cxnLst>
              <a:cxn ang="0">
                <a:pos x="0" y="0"/>
              </a:cxn>
              <a:cxn ang="0">
                <a:pos x="1" y="16"/>
              </a:cxn>
              <a:cxn ang="0">
                <a:pos x="4" y="16"/>
              </a:cxn>
              <a:cxn ang="0">
                <a:pos x="5" y="16"/>
              </a:cxn>
              <a:cxn ang="0">
                <a:pos x="8" y="16"/>
              </a:cxn>
              <a:cxn ang="0">
                <a:pos x="11" y="16"/>
              </a:cxn>
              <a:cxn ang="0">
                <a:pos x="12" y="16"/>
              </a:cxn>
              <a:cxn ang="0">
                <a:pos x="15" y="16"/>
              </a:cxn>
              <a:cxn ang="0">
                <a:pos x="16" y="16"/>
              </a:cxn>
            </a:cxnLst>
            <a:rect l="0" t="0" r="r" b="b"/>
            <a:pathLst>
              <a:path w="17" h="17">
                <a:moveTo>
                  <a:pt x="0" y="0"/>
                </a:moveTo>
                <a:lnTo>
                  <a:pt x="1" y="16"/>
                </a:lnTo>
                <a:lnTo>
                  <a:pt x="4" y="16"/>
                </a:lnTo>
                <a:lnTo>
                  <a:pt x="5" y="16"/>
                </a:lnTo>
                <a:lnTo>
                  <a:pt x="8" y="16"/>
                </a:lnTo>
                <a:lnTo>
                  <a:pt x="11" y="16"/>
                </a:lnTo>
                <a:lnTo>
                  <a:pt x="12" y="16"/>
                </a:lnTo>
                <a:lnTo>
                  <a:pt x="15"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32" name="Line 1920"/>
          <p:cNvSpPr>
            <a:spLocks noChangeShapeType="1"/>
          </p:cNvSpPr>
          <p:nvPr/>
        </p:nvSpPr>
        <p:spPr bwMode="ltGray">
          <a:xfrm>
            <a:off x="2160588" y="31044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33" name="Line 1921"/>
          <p:cNvSpPr>
            <a:spLocks noChangeShapeType="1"/>
          </p:cNvSpPr>
          <p:nvPr/>
        </p:nvSpPr>
        <p:spPr bwMode="ltGray">
          <a:xfrm flipV="1">
            <a:off x="2182813" y="310444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34" name="Freeform 1922"/>
          <p:cNvSpPr>
            <a:spLocks/>
          </p:cNvSpPr>
          <p:nvPr/>
        </p:nvSpPr>
        <p:spPr bwMode="ltGray">
          <a:xfrm>
            <a:off x="2181225" y="3102854"/>
            <a:ext cx="26988" cy="28575"/>
          </a:xfrm>
          <a:custGeom>
            <a:avLst/>
            <a:gdLst/>
            <a:ahLst/>
            <a:cxnLst>
              <a:cxn ang="0">
                <a:pos x="0" y="16"/>
              </a:cxn>
              <a:cxn ang="0">
                <a:pos x="2" y="16"/>
              </a:cxn>
              <a:cxn ang="0">
                <a:pos x="3" y="16"/>
              </a:cxn>
              <a:cxn ang="0">
                <a:pos x="6" y="16"/>
              </a:cxn>
              <a:cxn ang="0">
                <a:pos x="8" y="16"/>
              </a:cxn>
              <a:cxn ang="0">
                <a:pos x="9" y="16"/>
              </a:cxn>
              <a:cxn ang="0">
                <a:pos x="12" y="16"/>
              </a:cxn>
              <a:cxn ang="0">
                <a:pos x="13" y="16"/>
              </a:cxn>
              <a:cxn ang="0">
                <a:pos x="16" y="0"/>
              </a:cxn>
            </a:cxnLst>
            <a:rect l="0" t="0" r="r" b="b"/>
            <a:pathLst>
              <a:path w="17" h="17">
                <a:moveTo>
                  <a:pt x="0" y="16"/>
                </a:moveTo>
                <a:lnTo>
                  <a:pt x="2" y="16"/>
                </a:lnTo>
                <a:lnTo>
                  <a:pt x="3" y="16"/>
                </a:lnTo>
                <a:lnTo>
                  <a:pt x="6" y="16"/>
                </a:lnTo>
                <a:lnTo>
                  <a:pt x="8" y="16"/>
                </a:lnTo>
                <a:lnTo>
                  <a:pt x="9" y="16"/>
                </a:lnTo>
                <a:lnTo>
                  <a:pt x="12" y="16"/>
                </a:lnTo>
                <a:lnTo>
                  <a:pt x="13" y="16"/>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35" name="Line 1923"/>
          <p:cNvSpPr>
            <a:spLocks noChangeShapeType="1"/>
          </p:cNvSpPr>
          <p:nvPr/>
        </p:nvSpPr>
        <p:spPr bwMode="ltGray">
          <a:xfrm>
            <a:off x="2182813" y="310444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36" name="Line 1924"/>
          <p:cNvSpPr>
            <a:spLocks noChangeShapeType="1"/>
          </p:cNvSpPr>
          <p:nvPr/>
        </p:nvSpPr>
        <p:spPr bwMode="ltGray">
          <a:xfrm flipV="1">
            <a:off x="2206625" y="31044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37" name="Freeform 1925"/>
          <p:cNvSpPr>
            <a:spLocks/>
          </p:cNvSpPr>
          <p:nvPr/>
        </p:nvSpPr>
        <p:spPr bwMode="ltGray">
          <a:xfrm>
            <a:off x="2135188" y="3126666"/>
            <a:ext cx="28575" cy="1588"/>
          </a:xfrm>
          <a:custGeom>
            <a:avLst/>
            <a:gdLst/>
            <a:ahLst/>
            <a:cxnLst>
              <a:cxn ang="0">
                <a:pos x="0" y="0"/>
              </a:cxn>
              <a:cxn ang="0">
                <a:pos x="1" y="0"/>
              </a:cxn>
              <a:cxn ang="0">
                <a:pos x="4" y="0"/>
              </a:cxn>
              <a:cxn ang="0">
                <a:pos x="5" y="0"/>
              </a:cxn>
              <a:cxn ang="0">
                <a:pos x="8" y="0"/>
              </a:cxn>
              <a:cxn ang="0">
                <a:pos x="10" y="0"/>
              </a:cxn>
              <a:cxn ang="0">
                <a:pos x="12" y="0"/>
              </a:cxn>
              <a:cxn ang="0">
                <a:pos x="14" y="0"/>
              </a:cxn>
              <a:cxn ang="0">
                <a:pos x="17" y="0"/>
              </a:cxn>
            </a:cxnLst>
            <a:rect l="0" t="0" r="r" b="b"/>
            <a:pathLst>
              <a:path w="18" h="1">
                <a:moveTo>
                  <a:pt x="0" y="0"/>
                </a:moveTo>
                <a:lnTo>
                  <a:pt x="1" y="0"/>
                </a:lnTo>
                <a:lnTo>
                  <a:pt x="4" y="0"/>
                </a:lnTo>
                <a:lnTo>
                  <a:pt x="5" y="0"/>
                </a:lnTo>
                <a:lnTo>
                  <a:pt x="8" y="0"/>
                </a:lnTo>
                <a:lnTo>
                  <a:pt x="10" y="0"/>
                </a:lnTo>
                <a:lnTo>
                  <a:pt x="12" y="0"/>
                </a:lnTo>
                <a:lnTo>
                  <a:pt x="14" y="0"/>
                </a:lnTo>
                <a:lnTo>
                  <a:pt x="17"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38" name="Line 1926"/>
          <p:cNvSpPr>
            <a:spLocks noChangeShapeType="1"/>
          </p:cNvSpPr>
          <p:nvPr/>
        </p:nvSpPr>
        <p:spPr bwMode="ltGray">
          <a:xfrm>
            <a:off x="2135188" y="3126666"/>
            <a:ext cx="2540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39" name="Line 1927"/>
          <p:cNvSpPr>
            <a:spLocks noChangeShapeType="1"/>
          </p:cNvSpPr>
          <p:nvPr/>
        </p:nvSpPr>
        <p:spPr bwMode="ltGray">
          <a:xfrm>
            <a:off x="2160588" y="3126666"/>
            <a:ext cx="2381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40" name="Freeform 1928"/>
          <p:cNvSpPr>
            <a:spLocks/>
          </p:cNvSpPr>
          <p:nvPr/>
        </p:nvSpPr>
        <p:spPr bwMode="ltGray">
          <a:xfrm>
            <a:off x="2139950" y="3177466"/>
            <a:ext cx="26988" cy="28575"/>
          </a:xfrm>
          <a:custGeom>
            <a:avLst/>
            <a:gdLst/>
            <a:ahLst/>
            <a:cxnLst>
              <a:cxn ang="0">
                <a:pos x="0" y="0"/>
              </a:cxn>
              <a:cxn ang="0">
                <a:pos x="2" y="5"/>
              </a:cxn>
              <a:cxn ang="0">
                <a:pos x="6" y="5"/>
              </a:cxn>
              <a:cxn ang="0">
                <a:pos x="8" y="5"/>
              </a:cxn>
              <a:cxn ang="0">
                <a:pos x="10" y="10"/>
              </a:cxn>
              <a:cxn ang="0">
                <a:pos x="14" y="10"/>
              </a:cxn>
              <a:cxn ang="0">
                <a:pos x="16" y="16"/>
              </a:cxn>
            </a:cxnLst>
            <a:rect l="0" t="0" r="r" b="b"/>
            <a:pathLst>
              <a:path w="17" h="17">
                <a:moveTo>
                  <a:pt x="0" y="0"/>
                </a:moveTo>
                <a:lnTo>
                  <a:pt x="2" y="5"/>
                </a:lnTo>
                <a:lnTo>
                  <a:pt x="6" y="5"/>
                </a:lnTo>
                <a:lnTo>
                  <a:pt x="8" y="5"/>
                </a:lnTo>
                <a:lnTo>
                  <a:pt x="10" y="10"/>
                </a:lnTo>
                <a:lnTo>
                  <a:pt x="14" y="10"/>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41" name="Line 1929"/>
          <p:cNvSpPr>
            <a:spLocks noChangeShapeType="1"/>
          </p:cNvSpPr>
          <p:nvPr/>
        </p:nvSpPr>
        <p:spPr bwMode="ltGray">
          <a:xfrm flipH="1">
            <a:off x="2138363" y="3177466"/>
            <a:ext cx="4762"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42" name="Line 1930"/>
          <p:cNvSpPr>
            <a:spLocks noChangeShapeType="1"/>
          </p:cNvSpPr>
          <p:nvPr/>
        </p:nvSpPr>
        <p:spPr bwMode="ltGray">
          <a:xfrm flipV="1">
            <a:off x="2151063" y="318540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43" name="Freeform 1931"/>
          <p:cNvSpPr>
            <a:spLocks/>
          </p:cNvSpPr>
          <p:nvPr/>
        </p:nvSpPr>
        <p:spPr bwMode="ltGray">
          <a:xfrm>
            <a:off x="2149475" y="3183816"/>
            <a:ext cx="26988" cy="28575"/>
          </a:xfrm>
          <a:custGeom>
            <a:avLst/>
            <a:gdLst/>
            <a:ahLst/>
            <a:cxnLst>
              <a:cxn ang="0">
                <a:pos x="16" y="0"/>
              </a:cxn>
              <a:cxn ang="0">
                <a:pos x="16" y="3"/>
              </a:cxn>
              <a:cxn ang="0">
                <a:pos x="16" y="6"/>
              </a:cxn>
              <a:cxn ang="0">
                <a:pos x="16" y="9"/>
              </a:cxn>
              <a:cxn ang="0">
                <a:pos x="0" y="9"/>
              </a:cxn>
              <a:cxn ang="0">
                <a:pos x="0" y="12"/>
              </a:cxn>
              <a:cxn ang="0">
                <a:pos x="0" y="16"/>
              </a:cxn>
            </a:cxnLst>
            <a:rect l="0" t="0" r="r" b="b"/>
            <a:pathLst>
              <a:path w="17" h="17">
                <a:moveTo>
                  <a:pt x="16" y="0"/>
                </a:moveTo>
                <a:lnTo>
                  <a:pt x="16" y="3"/>
                </a:lnTo>
                <a:lnTo>
                  <a:pt x="16" y="6"/>
                </a:lnTo>
                <a:lnTo>
                  <a:pt x="16" y="9"/>
                </a:lnTo>
                <a:lnTo>
                  <a:pt x="0" y="9"/>
                </a:lnTo>
                <a:lnTo>
                  <a:pt x="0" y="12"/>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44" name="Line 1932"/>
          <p:cNvSpPr>
            <a:spLocks noChangeShapeType="1"/>
          </p:cNvSpPr>
          <p:nvPr/>
        </p:nvSpPr>
        <p:spPr bwMode="ltGray">
          <a:xfrm flipH="1">
            <a:off x="2151063" y="3185404"/>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45" name="Line 1933"/>
          <p:cNvSpPr>
            <a:spLocks noChangeShapeType="1"/>
          </p:cNvSpPr>
          <p:nvPr/>
        </p:nvSpPr>
        <p:spPr bwMode="ltGray">
          <a:xfrm>
            <a:off x="2149475" y="319175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46" name="Freeform 1934"/>
          <p:cNvSpPr>
            <a:spLocks/>
          </p:cNvSpPr>
          <p:nvPr/>
        </p:nvSpPr>
        <p:spPr bwMode="ltGray">
          <a:xfrm>
            <a:off x="2141538" y="3191754"/>
            <a:ext cx="26987" cy="28575"/>
          </a:xfrm>
          <a:custGeom>
            <a:avLst/>
            <a:gdLst/>
            <a:ahLst/>
            <a:cxnLst>
              <a:cxn ang="0">
                <a:pos x="16" y="0"/>
              </a:cxn>
              <a:cxn ang="0">
                <a:pos x="16" y="0"/>
              </a:cxn>
              <a:cxn ang="0">
                <a:pos x="12" y="8"/>
              </a:cxn>
              <a:cxn ang="0">
                <a:pos x="12" y="8"/>
              </a:cxn>
              <a:cxn ang="0">
                <a:pos x="9" y="8"/>
              </a:cxn>
              <a:cxn ang="0">
                <a:pos x="3" y="16"/>
              </a:cxn>
              <a:cxn ang="0">
                <a:pos x="0" y="16"/>
              </a:cxn>
            </a:cxnLst>
            <a:rect l="0" t="0" r="r" b="b"/>
            <a:pathLst>
              <a:path w="17" h="17">
                <a:moveTo>
                  <a:pt x="16" y="0"/>
                </a:moveTo>
                <a:lnTo>
                  <a:pt x="16" y="0"/>
                </a:lnTo>
                <a:lnTo>
                  <a:pt x="12" y="8"/>
                </a:lnTo>
                <a:lnTo>
                  <a:pt x="12" y="8"/>
                </a:lnTo>
                <a:lnTo>
                  <a:pt x="9" y="8"/>
                </a:lnTo>
                <a:lnTo>
                  <a:pt x="3"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47" name="Line 1935"/>
          <p:cNvSpPr>
            <a:spLocks noChangeShapeType="1"/>
          </p:cNvSpPr>
          <p:nvPr/>
        </p:nvSpPr>
        <p:spPr bwMode="ltGray">
          <a:xfrm flipH="1">
            <a:off x="2149475" y="319175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48" name="Line 1936"/>
          <p:cNvSpPr>
            <a:spLocks noChangeShapeType="1"/>
          </p:cNvSpPr>
          <p:nvPr/>
        </p:nvSpPr>
        <p:spPr bwMode="ltGray">
          <a:xfrm>
            <a:off x="2143125" y="3193341"/>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49" name="Freeform 1937"/>
          <p:cNvSpPr>
            <a:spLocks/>
          </p:cNvSpPr>
          <p:nvPr/>
        </p:nvSpPr>
        <p:spPr bwMode="ltGray">
          <a:xfrm>
            <a:off x="2139950" y="3193341"/>
            <a:ext cx="26988" cy="28575"/>
          </a:xfrm>
          <a:custGeom>
            <a:avLst/>
            <a:gdLst/>
            <a:ahLst/>
            <a:cxnLst>
              <a:cxn ang="0">
                <a:pos x="16" y="0"/>
              </a:cxn>
              <a:cxn ang="0">
                <a:pos x="16" y="5"/>
              </a:cxn>
              <a:cxn ang="0">
                <a:pos x="16" y="10"/>
              </a:cxn>
              <a:cxn ang="0">
                <a:pos x="0" y="10"/>
              </a:cxn>
              <a:cxn ang="0">
                <a:pos x="0" y="10"/>
              </a:cxn>
              <a:cxn ang="0">
                <a:pos x="0" y="16"/>
              </a:cxn>
            </a:cxnLst>
            <a:rect l="0" t="0" r="r" b="b"/>
            <a:pathLst>
              <a:path w="17" h="17">
                <a:moveTo>
                  <a:pt x="16" y="0"/>
                </a:moveTo>
                <a:lnTo>
                  <a:pt x="16" y="5"/>
                </a:lnTo>
                <a:lnTo>
                  <a:pt x="16" y="10"/>
                </a:lnTo>
                <a:lnTo>
                  <a:pt x="0" y="10"/>
                </a:lnTo>
                <a:lnTo>
                  <a:pt x="0" y="1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50" name="Line 1938"/>
          <p:cNvSpPr>
            <a:spLocks noChangeShapeType="1"/>
          </p:cNvSpPr>
          <p:nvPr/>
        </p:nvSpPr>
        <p:spPr bwMode="ltGray">
          <a:xfrm flipH="1" flipV="1">
            <a:off x="2143125" y="3193341"/>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51" name="Line 1939"/>
          <p:cNvSpPr>
            <a:spLocks noChangeShapeType="1"/>
          </p:cNvSpPr>
          <p:nvPr/>
        </p:nvSpPr>
        <p:spPr bwMode="ltGray">
          <a:xfrm flipV="1">
            <a:off x="2138363" y="3196516"/>
            <a:ext cx="4762"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52" name="Freeform 1940"/>
          <p:cNvSpPr>
            <a:spLocks/>
          </p:cNvSpPr>
          <p:nvPr/>
        </p:nvSpPr>
        <p:spPr bwMode="ltGray">
          <a:xfrm>
            <a:off x="2139950" y="3196516"/>
            <a:ext cx="26988" cy="28575"/>
          </a:xfrm>
          <a:custGeom>
            <a:avLst/>
            <a:gdLst/>
            <a:ahLst/>
            <a:cxnLst>
              <a:cxn ang="0">
                <a:pos x="0" y="0"/>
              </a:cxn>
              <a:cxn ang="0">
                <a:pos x="0" y="2"/>
              </a:cxn>
              <a:cxn ang="0">
                <a:pos x="0" y="4"/>
              </a:cxn>
              <a:cxn ang="0">
                <a:pos x="0" y="4"/>
              </a:cxn>
              <a:cxn ang="0">
                <a:pos x="0" y="9"/>
              </a:cxn>
              <a:cxn ang="0">
                <a:pos x="8" y="11"/>
              </a:cxn>
              <a:cxn ang="0">
                <a:pos x="8" y="11"/>
              </a:cxn>
              <a:cxn ang="0">
                <a:pos x="8" y="13"/>
              </a:cxn>
              <a:cxn ang="0">
                <a:pos x="16" y="16"/>
              </a:cxn>
            </a:cxnLst>
            <a:rect l="0" t="0" r="r" b="b"/>
            <a:pathLst>
              <a:path w="17" h="17">
                <a:moveTo>
                  <a:pt x="0" y="0"/>
                </a:moveTo>
                <a:lnTo>
                  <a:pt x="0" y="2"/>
                </a:lnTo>
                <a:lnTo>
                  <a:pt x="0" y="4"/>
                </a:lnTo>
                <a:lnTo>
                  <a:pt x="0" y="4"/>
                </a:lnTo>
                <a:lnTo>
                  <a:pt x="0" y="9"/>
                </a:lnTo>
                <a:lnTo>
                  <a:pt x="8" y="11"/>
                </a:lnTo>
                <a:lnTo>
                  <a:pt x="8" y="11"/>
                </a:lnTo>
                <a:lnTo>
                  <a:pt x="8"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53" name="Line 1941"/>
          <p:cNvSpPr>
            <a:spLocks noChangeShapeType="1"/>
          </p:cNvSpPr>
          <p:nvPr/>
        </p:nvSpPr>
        <p:spPr bwMode="ltGray">
          <a:xfrm flipH="1">
            <a:off x="2138363" y="3198104"/>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54" name="Line 1942"/>
          <p:cNvSpPr>
            <a:spLocks noChangeShapeType="1"/>
          </p:cNvSpPr>
          <p:nvPr/>
        </p:nvSpPr>
        <p:spPr bwMode="ltGray">
          <a:xfrm flipV="1">
            <a:off x="2143125" y="3207629"/>
            <a:ext cx="1588" cy="47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55" name="Freeform 1943"/>
          <p:cNvSpPr>
            <a:spLocks/>
          </p:cNvSpPr>
          <p:nvPr/>
        </p:nvSpPr>
        <p:spPr bwMode="ltGray">
          <a:xfrm>
            <a:off x="2143125" y="3207629"/>
            <a:ext cx="26988" cy="28575"/>
          </a:xfrm>
          <a:custGeom>
            <a:avLst/>
            <a:gdLst/>
            <a:ahLst/>
            <a:cxnLst>
              <a:cxn ang="0">
                <a:pos x="0" y="0"/>
              </a:cxn>
              <a:cxn ang="0">
                <a:pos x="0" y="3"/>
              </a:cxn>
              <a:cxn ang="0">
                <a:pos x="2" y="3"/>
              </a:cxn>
              <a:cxn ang="0">
                <a:pos x="6" y="6"/>
              </a:cxn>
              <a:cxn ang="0">
                <a:pos x="8" y="9"/>
              </a:cxn>
              <a:cxn ang="0">
                <a:pos x="10" y="12"/>
              </a:cxn>
              <a:cxn ang="0">
                <a:pos x="14" y="12"/>
              </a:cxn>
              <a:cxn ang="0">
                <a:pos x="14" y="12"/>
              </a:cxn>
              <a:cxn ang="0">
                <a:pos x="16" y="16"/>
              </a:cxn>
            </a:cxnLst>
            <a:rect l="0" t="0" r="r" b="b"/>
            <a:pathLst>
              <a:path w="17" h="17">
                <a:moveTo>
                  <a:pt x="0" y="0"/>
                </a:moveTo>
                <a:lnTo>
                  <a:pt x="0" y="3"/>
                </a:lnTo>
                <a:lnTo>
                  <a:pt x="2" y="3"/>
                </a:lnTo>
                <a:lnTo>
                  <a:pt x="6" y="6"/>
                </a:lnTo>
                <a:lnTo>
                  <a:pt x="8" y="9"/>
                </a:lnTo>
                <a:lnTo>
                  <a:pt x="10" y="12"/>
                </a:lnTo>
                <a:lnTo>
                  <a:pt x="14" y="12"/>
                </a:lnTo>
                <a:lnTo>
                  <a:pt x="14"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56" name="Line 1944"/>
          <p:cNvSpPr>
            <a:spLocks noChangeShapeType="1"/>
          </p:cNvSpPr>
          <p:nvPr/>
        </p:nvSpPr>
        <p:spPr bwMode="ltGray">
          <a:xfrm flipH="1">
            <a:off x="2143125" y="3207629"/>
            <a:ext cx="4763" cy="47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57" name="Line 1945"/>
          <p:cNvSpPr>
            <a:spLocks noChangeShapeType="1"/>
          </p:cNvSpPr>
          <p:nvPr/>
        </p:nvSpPr>
        <p:spPr bwMode="ltGray">
          <a:xfrm flipV="1">
            <a:off x="2157413" y="321715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58" name="Freeform 1946"/>
          <p:cNvSpPr>
            <a:spLocks/>
          </p:cNvSpPr>
          <p:nvPr/>
        </p:nvSpPr>
        <p:spPr bwMode="ltGray">
          <a:xfrm>
            <a:off x="2155825" y="3215566"/>
            <a:ext cx="26988" cy="28575"/>
          </a:xfrm>
          <a:custGeom>
            <a:avLst/>
            <a:gdLst/>
            <a:ahLst/>
            <a:cxnLst>
              <a:cxn ang="0">
                <a:pos x="0" y="0"/>
              </a:cxn>
              <a:cxn ang="0">
                <a:pos x="5" y="0"/>
              </a:cxn>
              <a:cxn ang="0">
                <a:pos x="5" y="8"/>
              </a:cxn>
              <a:cxn ang="0">
                <a:pos x="8" y="8"/>
              </a:cxn>
              <a:cxn ang="0">
                <a:pos x="13" y="8"/>
              </a:cxn>
              <a:cxn ang="0">
                <a:pos x="16" y="16"/>
              </a:cxn>
            </a:cxnLst>
            <a:rect l="0" t="0" r="r" b="b"/>
            <a:pathLst>
              <a:path w="17" h="17">
                <a:moveTo>
                  <a:pt x="0" y="0"/>
                </a:moveTo>
                <a:lnTo>
                  <a:pt x="5" y="0"/>
                </a:lnTo>
                <a:lnTo>
                  <a:pt x="5" y="8"/>
                </a:lnTo>
                <a:lnTo>
                  <a:pt x="8" y="8"/>
                </a:lnTo>
                <a:lnTo>
                  <a:pt x="13" y="8"/>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59" name="Line 1947"/>
          <p:cNvSpPr>
            <a:spLocks noChangeShapeType="1"/>
          </p:cNvSpPr>
          <p:nvPr/>
        </p:nvSpPr>
        <p:spPr bwMode="ltGray">
          <a:xfrm flipH="1">
            <a:off x="2157413" y="321715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60" name="Line 1948"/>
          <p:cNvSpPr>
            <a:spLocks noChangeShapeType="1"/>
          </p:cNvSpPr>
          <p:nvPr/>
        </p:nvSpPr>
        <p:spPr bwMode="ltGray">
          <a:xfrm flipV="1">
            <a:off x="2162175" y="3218741"/>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61" name="Freeform 1949"/>
          <p:cNvSpPr>
            <a:spLocks/>
          </p:cNvSpPr>
          <p:nvPr/>
        </p:nvSpPr>
        <p:spPr bwMode="ltGray">
          <a:xfrm>
            <a:off x="2163763" y="3218741"/>
            <a:ext cx="26987" cy="28575"/>
          </a:xfrm>
          <a:custGeom>
            <a:avLst/>
            <a:gdLst/>
            <a:ahLst/>
            <a:cxnLst>
              <a:cxn ang="0">
                <a:pos x="0" y="0"/>
              </a:cxn>
              <a:cxn ang="0">
                <a:pos x="1" y="2"/>
              </a:cxn>
              <a:cxn ang="0">
                <a:pos x="4" y="5"/>
              </a:cxn>
              <a:cxn ang="0">
                <a:pos x="5" y="5"/>
              </a:cxn>
              <a:cxn ang="0">
                <a:pos x="6" y="10"/>
              </a:cxn>
              <a:cxn ang="0">
                <a:pos x="9" y="13"/>
              </a:cxn>
              <a:cxn ang="0">
                <a:pos x="10" y="13"/>
              </a:cxn>
              <a:cxn ang="0">
                <a:pos x="12" y="13"/>
              </a:cxn>
              <a:cxn ang="0">
                <a:pos x="16" y="16"/>
              </a:cxn>
            </a:cxnLst>
            <a:rect l="0" t="0" r="r" b="b"/>
            <a:pathLst>
              <a:path w="17" h="17">
                <a:moveTo>
                  <a:pt x="0" y="0"/>
                </a:moveTo>
                <a:lnTo>
                  <a:pt x="1" y="2"/>
                </a:lnTo>
                <a:lnTo>
                  <a:pt x="4" y="5"/>
                </a:lnTo>
                <a:lnTo>
                  <a:pt x="5" y="5"/>
                </a:lnTo>
                <a:lnTo>
                  <a:pt x="6" y="10"/>
                </a:lnTo>
                <a:lnTo>
                  <a:pt x="9" y="13"/>
                </a:lnTo>
                <a:lnTo>
                  <a:pt x="10" y="13"/>
                </a:lnTo>
                <a:lnTo>
                  <a:pt x="12"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62" name="Line 1950"/>
          <p:cNvSpPr>
            <a:spLocks noChangeShapeType="1"/>
          </p:cNvSpPr>
          <p:nvPr/>
        </p:nvSpPr>
        <p:spPr bwMode="ltGray">
          <a:xfrm flipH="1">
            <a:off x="2162175" y="3218741"/>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63" name="Line 1951"/>
          <p:cNvSpPr>
            <a:spLocks noChangeShapeType="1"/>
          </p:cNvSpPr>
          <p:nvPr/>
        </p:nvSpPr>
        <p:spPr bwMode="ltGray">
          <a:xfrm flipV="1">
            <a:off x="2182813" y="322667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64" name="Freeform 1952"/>
          <p:cNvSpPr>
            <a:spLocks/>
          </p:cNvSpPr>
          <p:nvPr/>
        </p:nvSpPr>
        <p:spPr bwMode="ltGray">
          <a:xfrm>
            <a:off x="2181225" y="3226679"/>
            <a:ext cx="26988" cy="28575"/>
          </a:xfrm>
          <a:custGeom>
            <a:avLst/>
            <a:gdLst/>
            <a:ahLst/>
            <a:cxnLst>
              <a:cxn ang="0">
                <a:pos x="0" y="0"/>
              </a:cxn>
              <a:cxn ang="0">
                <a:pos x="1" y="16"/>
              </a:cxn>
              <a:cxn ang="0">
                <a:pos x="4" y="16"/>
              </a:cxn>
              <a:cxn ang="0">
                <a:pos x="5" y="16"/>
              </a:cxn>
              <a:cxn ang="0">
                <a:pos x="6" y="16"/>
              </a:cxn>
              <a:cxn ang="0">
                <a:pos x="10" y="16"/>
              </a:cxn>
              <a:cxn ang="0">
                <a:pos x="11" y="16"/>
              </a:cxn>
              <a:cxn ang="0">
                <a:pos x="12" y="16"/>
              </a:cxn>
              <a:cxn ang="0">
                <a:pos x="16" y="16"/>
              </a:cxn>
            </a:cxnLst>
            <a:rect l="0" t="0" r="r" b="b"/>
            <a:pathLst>
              <a:path w="17" h="17">
                <a:moveTo>
                  <a:pt x="0" y="0"/>
                </a:moveTo>
                <a:lnTo>
                  <a:pt x="1" y="16"/>
                </a:lnTo>
                <a:lnTo>
                  <a:pt x="4" y="16"/>
                </a:lnTo>
                <a:lnTo>
                  <a:pt x="5" y="16"/>
                </a:lnTo>
                <a:lnTo>
                  <a:pt x="6" y="16"/>
                </a:lnTo>
                <a:lnTo>
                  <a:pt x="10" y="16"/>
                </a:lnTo>
                <a:lnTo>
                  <a:pt x="11" y="16"/>
                </a:lnTo>
                <a:lnTo>
                  <a:pt x="12"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65" name="Line 1953"/>
          <p:cNvSpPr>
            <a:spLocks noChangeShapeType="1"/>
          </p:cNvSpPr>
          <p:nvPr/>
        </p:nvSpPr>
        <p:spPr bwMode="ltGray">
          <a:xfrm flipH="1">
            <a:off x="2179638" y="3226679"/>
            <a:ext cx="4762"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66" name="Line 1954"/>
          <p:cNvSpPr>
            <a:spLocks noChangeShapeType="1"/>
          </p:cNvSpPr>
          <p:nvPr/>
        </p:nvSpPr>
        <p:spPr bwMode="ltGray">
          <a:xfrm flipH="1" flipV="1">
            <a:off x="2201863" y="3228266"/>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67" name="Freeform 1955"/>
          <p:cNvSpPr>
            <a:spLocks/>
          </p:cNvSpPr>
          <p:nvPr/>
        </p:nvSpPr>
        <p:spPr bwMode="ltGray">
          <a:xfrm>
            <a:off x="2247900" y="3215566"/>
            <a:ext cx="26988" cy="28575"/>
          </a:xfrm>
          <a:custGeom>
            <a:avLst/>
            <a:gdLst/>
            <a:ahLst/>
            <a:cxnLst>
              <a:cxn ang="0">
                <a:pos x="0" y="16"/>
              </a:cxn>
              <a:cxn ang="0">
                <a:pos x="1" y="16"/>
              </a:cxn>
              <a:cxn ang="0">
                <a:pos x="4" y="16"/>
              </a:cxn>
              <a:cxn ang="0">
                <a:pos x="5" y="16"/>
              </a:cxn>
              <a:cxn ang="0">
                <a:pos x="9" y="16"/>
              </a:cxn>
              <a:cxn ang="0">
                <a:pos x="10" y="16"/>
              </a:cxn>
              <a:cxn ang="0">
                <a:pos x="12" y="16"/>
              </a:cxn>
              <a:cxn ang="0">
                <a:pos x="14" y="0"/>
              </a:cxn>
              <a:cxn ang="0">
                <a:pos x="16" y="0"/>
              </a:cxn>
            </a:cxnLst>
            <a:rect l="0" t="0" r="r" b="b"/>
            <a:pathLst>
              <a:path w="17" h="17">
                <a:moveTo>
                  <a:pt x="0" y="16"/>
                </a:moveTo>
                <a:lnTo>
                  <a:pt x="1" y="16"/>
                </a:lnTo>
                <a:lnTo>
                  <a:pt x="4" y="16"/>
                </a:lnTo>
                <a:lnTo>
                  <a:pt x="5" y="16"/>
                </a:lnTo>
                <a:lnTo>
                  <a:pt x="9" y="16"/>
                </a:lnTo>
                <a:lnTo>
                  <a:pt x="10" y="16"/>
                </a:lnTo>
                <a:lnTo>
                  <a:pt x="12" y="16"/>
                </a:lnTo>
                <a:lnTo>
                  <a:pt x="14"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68" name="Line 1956"/>
          <p:cNvSpPr>
            <a:spLocks noChangeShapeType="1"/>
          </p:cNvSpPr>
          <p:nvPr/>
        </p:nvSpPr>
        <p:spPr bwMode="ltGray">
          <a:xfrm>
            <a:off x="2249488" y="321715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69" name="Line 1957"/>
          <p:cNvSpPr>
            <a:spLocks noChangeShapeType="1"/>
          </p:cNvSpPr>
          <p:nvPr/>
        </p:nvSpPr>
        <p:spPr bwMode="ltGray">
          <a:xfrm flipV="1">
            <a:off x="2266950" y="3215566"/>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70" name="Freeform 1958"/>
          <p:cNvSpPr>
            <a:spLocks/>
          </p:cNvSpPr>
          <p:nvPr/>
        </p:nvSpPr>
        <p:spPr bwMode="ltGray">
          <a:xfrm>
            <a:off x="2265363" y="3204454"/>
            <a:ext cx="26987" cy="28575"/>
          </a:xfrm>
          <a:custGeom>
            <a:avLst/>
            <a:gdLst/>
            <a:ahLst/>
            <a:cxnLst>
              <a:cxn ang="0">
                <a:pos x="0" y="16"/>
              </a:cxn>
              <a:cxn ang="0">
                <a:pos x="2" y="16"/>
              </a:cxn>
              <a:cxn ang="0">
                <a:pos x="6" y="13"/>
              </a:cxn>
              <a:cxn ang="0">
                <a:pos x="8" y="10"/>
              </a:cxn>
              <a:cxn ang="0">
                <a:pos x="10" y="8"/>
              </a:cxn>
              <a:cxn ang="0">
                <a:pos x="14" y="8"/>
              </a:cxn>
              <a:cxn ang="0">
                <a:pos x="14" y="5"/>
              </a:cxn>
              <a:cxn ang="0">
                <a:pos x="14" y="2"/>
              </a:cxn>
              <a:cxn ang="0">
                <a:pos x="16" y="0"/>
              </a:cxn>
            </a:cxnLst>
            <a:rect l="0" t="0" r="r" b="b"/>
            <a:pathLst>
              <a:path w="17" h="17">
                <a:moveTo>
                  <a:pt x="0" y="16"/>
                </a:moveTo>
                <a:lnTo>
                  <a:pt x="2" y="16"/>
                </a:lnTo>
                <a:lnTo>
                  <a:pt x="6" y="13"/>
                </a:lnTo>
                <a:lnTo>
                  <a:pt x="8" y="10"/>
                </a:lnTo>
                <a:lnTo>
                  <a:pt x="10" y="8"/>
                </a:lnTo>
                <a:lnTo>
                  <a:pt x="14" y="8"/>
                </a:lnTo>
                <a:lnTo>
                  <a:pt x="14" y="5"/>
                </a:lnTo>
                <a:lnTo>
                  <a:pt x="14" y="2"/>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71" name="Line 1959"/>
          <p:cNvSpPr>
            <a:spLocks noChangeShapeType="1"/>
          </p:cNvSpPr>
          <p:nvPr/>
        </p:nvSpPr>
        <p:spPr bwMode="ltGray">
          <a:xfrm>
            <a:off x="2266950" y="3215566"/>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72" name="Line 1960"/>
          <p:cNvSpPr>
            <a:spLocks noChangeShapeType="1"/>
          </p:cNvSpPr>
          <p:nvPr/>
        </p:nvSpPr>
        <p:spPr bwMode="ltGray">
          <a:xfrm flipH="1">
            <a:off x="2278063" y="320604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73" name="Freeform 1961"/>
          <p:cNvSpPr>
            <a:spLocks/>
          </p:cNvSpPr>
          <p:nvPr/>
        </p:nvSpPr>
        <p:spPr bwMode="ltGray">
          <a:xfrm>
            <a:off x="2044700" y="3040941"/>
            <a:ext cx="26988" cy="30163"/>
          </a:xfrm>
          <a:custGeom>
            <a:avLst/>
            <a:gdLst/>
            <a:ahLst/>
            <a:cxnLst>
              <a:cxn ang="0">
                <a:pos x="0" y="0"/>
              </a:cxn>
              <a:cxn ang="0">
                <a:pos x="0" y="8"/>
              </a:cxn>
              <a:cxn ang="0">
                <a:pos x="2" y="8"/>
              </a:cxn>
              <a:cxn ang="0">
                <a:pos x="6" y="8"/>
              </a:cxn>
              <a:cxn ang="0">
                <a:pos x="8" y="8"/>
              </a:cxn>
              <a:cxn ang="0">
                <a:pos x="8" y="8"/>
              </a:cxn>
              <a:cxn ang="0">
                <a:pos x="14" y="8"/>
              </a:cxn>
              <a:cxn ang="0">
                <a:pos x="14" y="16"/>
              </a:cxn>
              <a:cxn ang="0">
                <a:pos x="16" y="16"/>
              </a:cxn>
            </a:cxnLst>
            <a:rect l="0" t="0" r="r" b="b"/>
            <a:pathLst>
              <a:path w="17" h="17">
                <a:moveTo>
                  <a:pt x="0" y="0"/>
                </a:moveTo>
                <a:lnTo>
                  <a:pt x="0" y="8"/>
                </a:lnTo>
                <a:lnTo>
                  <a:pt x="2" y="8"/>
                </a:lnTo>
                <a:lnTo>
                  <a:pt x="6" y="8"/>
                </a:lnTo>
                <a:lnTo>
                  <a:pt x="8" y="8"/>
                </a:lnTo>
                <a:lnTo>
                  <a:pt x="8" y="8"/>
                </a:lnTo>
                <a:lnTo>
                  <a:pt x="14" y="8"/>
                </a:lnTo>
                <a:lnTo>
                  <a:pt x="14"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74" name="Line 1962"/>
          <p:cNvSpPr>
            <a:spLocks noChangeShapeType="1"/>
          </p:cNvSpPr>
          <p:nvPr/>
        </p:nvSpPr>
        <p:spPr bwMode="ltGray">
          <a:xfrm flipH="1">
            <a:off x="2043113" y="3040941"/>
            <a:ext cx="1587"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75" name="Line 1963"/>
          <p:cNvSpPr>
            <a:spLocks noChangeShapeType="1"/>
          </p:cNvSpPr>
          <p:nvPr/>
        </p:nvSpPr>
        <p:spPr bwMode="ltGray">
          <a:xfrm flipV="1">
            <a:off x="2055813" y="304570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76" name="Freeform 1964"/>
          <p:cNvSpPr>
            <a:spLocks/>
          </p:cNvSpPr>
          <p:nvPr/>
        </p:nvSpPr>
        <p:spPr bwMode="ltGray">
          <a:xfrm>
            <a:off x="2054225" y="3045704"/>
            <a:ext cx="26988" cy="28575"/>
          </a:xfrm>
          <a:custGeom>
            <a:avLst/>
            <a:gdLst/>
            <a:ahLst/>
            <a:cxnLst>
              <a:cxn ang="0">
                <a:pos x="0" y="0"/>
              </a:cxn>
              <a:cxn ang="0">
                <a:pos x="1" y="8"/>
              </a:cxn>
              <a:cxn ang="0">
                <a:pos x="3" y="16"/>
              </a:cxn>
              <a:cxn ang="0">
                <a:pos x="4" y="16"/>
              </a:cxn>
              <a:cxn ang="0">
                <a:pos x="8" y="16"/>
              </a:cxn>
              <a:cxn ang="0">
                <a:pos x="9" y="16"/>
              </a:cxn>
              <a:cxn ang="0">
                <a:pos x="11" y="16"/>
              </a:cxn>
              <a:cxn ang="0">
                <a:pos x="12" y="16"/>
              </a:cxn>
              <a:cxn ang="0">
                <a:pos x="16" y="8"/>
              </a:cxn>
            </a:cxnLst>
            <a:rect l="0" t="0" r="r" b="b"/>
            <a:pathLst>
              <a:path w="17" h="17">
                <a:moveTo>
                  <a:pt x="0" y="0"/>
                </a:moveTo>
                <a:lnTo>
                  <a:pt x="1" y="8"/>
                </a:lnTo>
                <a:lnTo>
                  <a:pt x="3" y="16"/>
                </a:lnTo>
                <a:lnTo>
                  <a:pt x="4" y="16"/>
                </a:lnTo>
                <a:lnTo>
                  <a:pt x="8" y="16"/>
                </a:lnTo>
                <a:lnTo>
                  <a:pt x="9" y="16"/>
                </a:lnTo>
                <a:lnTo>
                  <a:pt x="11" y="16"/>
                </a:lnTo>
                <a:lnTo>
                  <a:pt x="12" y="16"/>
                </a:lnTo>
                <a:lnTo>
                  <a:pt x="16" y="8"/>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77" name="Line 1965"/>
          <p:cNvSpPr>
            <a:spLocks noChangeShapeType="1"/>
          </p:cNvSpPr>
          <p:nvPr/>
        </p:nvSpPr>
        <p:spPr bwMode="ltGray">
          <a:xfrm flipH="1">
            <a:off x="2054225" y="3045704"/>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78" name="Line 1966"/>
          <p:cNvSpPr>
            <a:spLocks noChangeShapeType="1"/>
          </p:cNvSpPr>
          <p:nvPr/>
        </p:nvSpPr>
        <p:spPr bwMode="ltGray">
          <a:xfrm flipH="1" flipV="1">
            <a:off x="2073275" y="3047291"/>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79" name="Freeform 1967"/>
          <p:cNvSpPr>
            <a:spLocks/>
          </p:cNvSpPr>
          <p:nvPr/>
        </p:nvSpPr>
        <p:spPr bwMode="ltGray">
          <a:xfrm>
            <a:off x="2052638" y="3048879"/>
            <a:ext cx="26987" cy="28575"/>
          </a:xfrm>
          <a:custGeom>
            <a:avLst/>
            <a:gdLst/>
            <a:ahLst/>
            <a:cxnLst>
              <a:cxn ang="0">
                <a:pos x="16" y="0"/>
              </a:cxn>
              <a:cxn ang="0">
                <a:pos x="16" y="5"/>
              </a:cxn>
              <a:cxn ang="0">
                <a:pos x="16" y="8"/>
              </a:cxn>
              <a:cxn ang="0">
                <a:pos x="14" y="8"/>
              </a:cxn>
              <a:cxn ang="0">
                <a:pos x="10" y="10"/>
              </a:cxn>
              <a:cxn ang="0">
                <a:pos x="8" y="10"/>
              </a:cxn>
              <a:cxn ang="0">
                <a:pos x="2" y="13"/>
              </a:cxn>
              <a:cxn ang="0">
                <a:pos x="0" y="13"/>
              </a:cxn>
              <a:cxn ang="0">
                <a:pos x="0" y="16"/>
              </a:cxn>
            </a:cxnLst>
            <a:rect l="0" t="0" r="r" b="b"/>
            <a:pathLst>
              <a:path w="17" h="17">
                <a:moveTo>
                  <a:pt x="16" y="0"/>
                </a:moveTo>
                <a:lnTo>
                  <a:pt x="16" y="5"/>
                </a:lnTo>
                <a:lnTo>
                  <a:pt x="16" y="8"/>
                </a:lnTo>
                <a:lnTo>
                  <a:pt x="14" y="8"/>
                </a:lnTo>
                <a:lnTo>
                  <a:pt x="10" y="10"/>
                </a:lnTo>
                <a:lnTo>
                  <a:pt x="8" y="10"/>
                </a:lnTo>
                <a:lnTo>
                  <a:pt x="2" y="13"/>
                </a:lnTo>
                <a:lnTo>
                  <a:pt x="0" y="13"/>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80" name="Line 1968"/>
          <p:cNvSpPr>
            <a:spLocks noChangeShapeType="1"/>
          </p:cNvSpPr>
          <p:nvPr/>
        </p:nvSpPr>
        <p:spPr bwMode="ltGray">
          <a:xfrm flipH="1">
            <a:off x="2062163" y="3050466"/>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81" name="Line 1969"/>
          <p:cNvSpPr>
            <a:spLocks noChangeShapeType="1"/>
          </p:cNvSpPr>
          <p:nvPr/>
        </p:nvSpPr>
        <p:spPr bwMode="ltGray">
          <a:xfrm>
            <a:off x="2051050" y="3056816"/>
            <a:ext cx="3175"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82" name="Freeform 1970"/>
          <p:cNvSpPr>
            <a:spLocks/>
          </p:cNvSpPr>
          <p:nvPr/>
        </p:nvSpPr>
        <p:spPr bwMode="ltGray">
          <a:xfrm>
            <a:off x="2049463" y="3058404"/>
            <a:ext cx="26987" cy="28575"/>
          </a:xfrm>
          <a:custGeom>
            <a:avLst/>
            <a:gdLst/>
            <a:ahLst/>
            <a:cxnLst>
              <a:cxn ang="0">
                <a:pos x="16" y="0"/>
              </a:cxn>
              <a:cxn ang="0">
                <a:pos x="0" y="0"/>
              </a:cxn>
              <a:cxn ang="0">
                <a:pos x="0" y="16"/>
              </a:cxn>
              <a:cxn ang="0">
                <a:pos x="0" y="16"/>
              </a:cxn>
            </a:cxnLst>
            <a:rect l="0" t="0" r="r" b="b"/>
            <a:pathLst>
              <a:path w="17" h="17">
                <a:moveTo>
                  <a:pt x="16" y="0"/>
                </a:moveTo>
                <a:lnTo>
                  <a:pt x="0" y="0"/>
                </a:lnTo>
                <a:lnTo>
                  <a:pt x="0"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83" name="Line 1971"/>
          <p:cNvSpPr>
            <a:spLocks noChangeShapeType="1"/>
          </p:cNvSpPr>
          <p:nvPr/>
        </p:nvSpPr>
        <p:spPr bwMode="ltGray">
          <a:xfrm flipH="1" flipV="1">
            <a:off x="2051050" y="305840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84" name="Line 1972"/>
          <p:cNvSpPr>
            <a:spLocks noChangeShapeType="1"/>
          </p:cNvSpPr>
          <p:nvPr/>
        </p:nvSpPr>
        <p:spPr bwMode="ltGray">
          <a:xfrm>
            <a:off x="2049463" y="305999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85" name="Freeform 1973"/>
          <p:cNvSpPr>
            <a:spLocks/>
          </p:cNvSpPr>
          <p:nvPr/>
        </p:nvSpPr>
        <p:spPr bwMode="ltGray">
          <a:xfrm>
            <a:off x="2049463" y="3058404"/>
            <a:ext cx="26987" cy="28575"/>
          </a:xfrm>
          <a:custGeom>
            <a:avLst/>
            <a:gdLst/>
            <a:ahLst/>
            <a:cxnLst>
              <a:cxn ang="0">
                <a:pos x="0" y="0"/>
              </a:cxn>
              <a:cxn ang="0">
                <a:pos x="0" y="0"/>
              </a:cxn>
              <a:cxn ang="0">
                <a:pos x="16" y="0"/>
              </a:cxn>
              <a:cxn ang="0">
                <a:pos x="16" y="8"/>
              </a:cxn>
              <a:cxn ang="0">
                <a:pos x="16" y="16"/>
              </a:cxn>
            </a:cxnLst>
            <a:rect l="0" t="0" r="r" b="b"/>
            <a:pathLst>
              <a:path w="17" h="17">
                <a:moveTo>
                  <a:pt x="0" y="0"/>
                </a:moveTo>
                <a:lnTo>
                  <a:pt x="0" y="0"/>
                </a:lnTo>
                <a:lnTo>
                  <a:pt x="16" y="0"/>
                </a:lnTo>
                <a:lnTo>
                  <a:pt x="16" y="8"/>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86" name="Line 1974"/>
          <p:cNvSpPr>
            <a:spLocks noChangeShapeType="1"/>
          </p:cNvSpPr>
          <p:nvPr/>
        </p:nvSpPr>
        <p:spPr bwMode="ltGray">
          <a:xfrm flipH="1">
            <a:off x="2049463" y="305999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87" name="Line 1975"/>
          <p:cNvSpPr>
            <a:spLocks noChangeShapeType="1"/>
          </p:cNvSpPr>
          <p:nvPr/>
        </p:nvSpPr>
        <p:spPr bwMode="ltGray">
          <a:xfrm flipV="1">
            <a:off x="2054225" y="305840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88" name="Freeform 1976"/>
          <p:cNvSpPr>
            <a:spLocks/>
          </p:cNvSpPr>
          <p:nvPr/>
        </p:nvSpPr>
        <p:spPr bwMode="ltGray">
          <a:xfrm>
            <a:off x="2052638" y="3061579"/>
            <a:ext cx="26987" cy="28575"/>
          </a:xfrm>
          <a:custGeom>
            <a:avLst/>
            <a:gdLst/>
            <a:ahLst/>
            <a:cxnLst>
              <a:cxn ang="0">
                <a:pos x="0" y="0"/>
              </a:cxn>
              <a:cxn ang="0">
                <a:pos x="0" y="5"/>
              </a:cxn>
              <a:cxn ang="0">
                <a:pos x="0" y="5"/>
              </a:cxn>
              <a:cxn ang="0">
                <a:pos x="0" y="10"/>
              </a:cxn>
              <a:cxn ang="0">
                <a:pos x="0" y="10"/>
              </a:cxn>
              <a:cxn ang="0">
                <a:pos x="0" y="16"/>
              </a:cxn>
              <a:cxn ang="0">
                <a:pos x="16" y="16"/>
              </a:cxn>
            </a:cxnLst>
            <a:rect l="0" t="0" r="r" b="b"/>
            <a:pathLst>
              <a:path w="17" h="17">
                <a:moveTo>
                  <a:pt x="0" y="0"/>
                </a:moveTo>
                <a:lnTo>
                  <a:pt x="0" y="5"/>
                </a:lnTo>
                <a:lnTo>
                  <a:pt x="0" y="5"/>
                </a:lnTo>
                <a:lnTo>
                  <a:pt x="0" y="10"/>
                </a:lnTo>
                <a:lnTo>
                  <a:pt x="0" y="10"/>
                </a:lnTo>
                <a:lnTo>
                  <a:pt x="0"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89" name="Line 1977"/>
          <p:cNvSpPr>
            <a:spLocks noChangeShapeType="1"/>
          </p:cNvSpPr>
          <p:nvPr/>
        </p:nvSpPr>
        <p:spPr bwMode="ltGray">
          <a:xfrm flipH="1">
            <a:off x="2051050" y="3061579"/>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90" name="Line 1978"/>
          <p:cNvSpPr>
            <a:spLocks noChangeShapeType="1"/>
          </p:cNvSpPr>
          <p:nvPr/>
        </p:nvSpPr>
        <p:spPr bwMode="ltGray">
          <a:xfrm flipV="1">
            <a:off x="2055813" y="306475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91" name="Freeform 1979"/>
          <p:cNvSpPr>
            <a:spLocks/>
          </p:cNvSpPr>
          <p:nvPr/>
        </p:nvSpPr>
        <p:spPr bwMode="ltGray">
          <a:xfrm>
            <a:off x="2054225" y="3066341"/>
            <a:ext cx="26988" cy="28575"/>
          </a:xfrm>
          <a:custGeom>
            <a:avLst/>
            <a:gdLst/>
            <a:ahLst/>
            <a:cxnLst>
              <a:cxn ang="0">
                <a:pos x="0" y="0"/>
              </a:cxn>
              <a:cxn ang="0">
                <a:pos x="1" y="2"/>
              </a:cxn>
              <a:cxn ang="0">
                <a:pos x="5" y="4"/>
              </a:cxn>
              <a:cxn ang="0">
                <a:pos x="6" y="4"/>
              </a:cxn>
              <a:cxn ang="0">
                <a:pos x="9" y="6"/>
              </a:cxn>
              <a:cxn ang="0">
                <a:pos x="10" y="10"/>
              </a:cxn>
              <a:cxn ang="0">
                <a:pos x="12" y="12"/>
              </a:cxn>
              <a:cxn ang="0">
                <a:pos x="14" y="14"/>
              </a:cxn>
              <a:cxn ang="0">
                <a:pos x="16" y="16"/>
              </a:cxn>
            </a:cxnLst>
            <a:rect l="0" t="0" r="r" b="b"/>
            <a:pathLst>
              <a:path w="17" h="17">
                <a:moveTo>
                  <a:pt x="0" y="0"/>
                </a:moveTo>
                <a:lnTo>
                  <a:pt x="1" y="2"/>
                </a:lnTo>
                <a:lnTo>
                  <a:pt x="5" y="4"/>
                </a:lnTo>
                <a:lnTo>
                  <a:pt x="6" y="4"/>
                </a:lnTo>
                <a:lnTo>
                  <a:pt x="9" y="6"/>
                </a:lnTo>
                <a:lnTo>
                  <a:pt x="10" y="10"/>
                </a:lnTo>
                <a:lnTo>
                  <a:pt x="12" y="12"/>
                </a:lnTo>
                <a:lnTo>
                  <a:pt x="14"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92" name="Line 1980"/>
          <p:cNvSpPr>
            <a:spLocks noChangeShapeType="1"/>
          </p:cNvSpPr>
          <p:nvPr/>
        </p:nvSpPr>
        <p:spPr bwMode="ltGray">
          <a:xfrm flipH="1">
            <a:off x="2054225" y="3066341"/>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93" name="Line 1981"/>
          <p:cNvSpPr>
            <a:spLocks noChangeShapeType="1"/>
          </p:cNvSpPr>
          <p:nvPr/>
        </p:nvSpPr>
        <p:spPr bwMode="ltGray">
          <a:xfrm flipV="1">
            <a:off x="2071688" y="307904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94" name="Freeform 1982"/>
          <p:cNvSpPr>
            <a:spLocks/>
          </p:cNvSpPr>
          <p:nvPr/>
        </p:nvSpPr>
        <p:spPr bwMode="ltGray">
          <a:xfrm>
            <a:off x="2060575" y="3050466"/>
            <a:ext cx="26988" cy="28575"/>
          </a:xfrm>
          <a:custGeom>
            <a:avLst/>
            <a:gdLst/>
            <a:ahLst/>
            <a:cxnLst>
              <a:cxn ang="0">
                <a:pos x="0" y="10"/>
              </a:cxn>
              <a:cxn ang="0">
                <a:pos x="4" y="10"/>
              </a:cxn>
              <a:cxn ang="0">
                <a:pos x="5" y="16"/>
              </a:cxn>
              <a:cxn ang="0">
                <a:pos x="6" y="16"/>
              </a:cxn>
              <a:cxn ang="0">
                <a:pos x="9" y="16"/>
              </a:cxn>
              <a:cxn ang="0">
                <a:pos x="12" y="16"/>
              </a:cxn>
              <a:cxn ang="0">
                <a:pos x="14" y="10"/>
              </a:cxn>
              <a:cxn ang="0">
                <a:pos x="14" y="10"/>
              </a:cxn>
              <a:cxn ang="0">
                <a:pos x="16" y="0"/>
              </a:cxn>
            </a:cxnLst>
            <a:rect l="0" t="0" r="r" b="b"/>
            <a:pathLst>
              <a:path w="17" h="17">
                <a:moveTo>
                  <a:pt x="0" y="10"/>
                </a:moveTo>
                <a:lnTo>
                  <a:pt x="4" y="10"/>
                </a:lnTo>
                <a:lnTo>
                  <a:pt x="5" y="16"/>
                </a:lnTo>
                <a:lnTo>
                  <a:pt x="6" y="16"/>
                </a:lnTo>
                <a:lnTo>
                  <a:pt x="9" y="16"/>
                </a:lnTo>
                <a:lnTo>
                  <a:pt x="12" y="16"/>
                </a:lnTo>
                <a:lnTo>
                  <a:pt x="14" y="10"/>
                </a:lnTo>
                <a:lnTo>
                  <a:pt x="14" y="1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95" name="Line 1983"/>
          <p:cNvSpPr>
            <a:spLocks noChangeShapeType="1"/>
          </p:cNvSpPr>
          <p:nvPr/>
        </p:nvSpPr>
        <p:spPr bwMode="ltGray">
          <a:xfrm>
            <a:off x="2062163" y="305364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96" name="Line 1984"/>
          <p:cNvSpPr>
            <a:spLocks noChangeShapeType="1"/>
          </p:cNvSpPr>
          <p:nvPr/>
        </p:nvSpPr>
        <p:spPr bwMode="ltGray">
          <a:xfrm flipH="1" flipV="1">
            <a:off x="2078038" y="3050466"/>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97" name="Freeform 1985"/>
          <p:cNvSpPr>
            <a:spLocks/>
          </p:cNvSpPr>
          <p:nvPr/>
        </p:nvSpPr>
        <p:spPr bwMode="ltGray">
          <a:xfrm>
            <a:off x="2079625" y="3050466"/>
            <a:ext cx="1588" cy="28575"/>
          </a:xfrm>
          <a:custGeom>
            <a:avLst/>
            <a:gdLst/>
            <a:ahLst/>
            <a:cxnLst>
              <a:cxn ang="0">
                <a:pos x="0" y="0"/>
              </a:cxn>
              <a:cxn ang="0">
                <a:pos x="0" y="5"/>
              </a:cxn>
              <a:cxn ang="0">
                <a:pos x="0" y="10"/>
              </a:cxn>
              <a:cxn ang="0">
                <a:pos x="0" y="10"/>
              </a:cxn>
              <a:cxn ang="0">
                <a:pos x="0" y="16"/>
              </a:cxn>
            </a:cxnLst>
            <a:rect l="0" t="0" r="r" b="b"/>
            <a:pathLst>
              <a:path w="1" h="17">
                <a:moveTo>
                  <a:pt x="0" y="0"/>
                </a:moveTo>
                <a:lnTo>
                  <a:pt x="0" y="5"/>
                </a:lnTo>
                <a:lnTo>
                  <a:pt x="0" y="10"/>
                </a:lnTo>
                <a:lnTo>
                  <a:pt x="0" y="1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98" name="Line 1986"/>
          <p:cNvSpPr>
            <a:spLocks noChangeShapeType="1"/>
          </p:cNvSpPr>
          <p:nvPr/>
        </p:nvSpPr>
        <p:spPr bwMode="ltGray">
          <a:xfrm flipH="1">
            <a:off x="2078038" y="305205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899" name="Line 1987"/>
          <p:cNvSpPr>
            <a:spLocks noChangeShapeType="1"/>
          </p:cNvSpPr>
          <p:nvPr/>
        </p:nvSpPr>
        <p:spPr bwMode="ltGray">
          <a:xfrm flipV="1">
            <a:off x="2079625" y="3056816"/>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00" name="Freeform 1988"/>
          <p:cNvSpPr>
            <a:spLocks/>
          </p:cNvSpPr>
          <p:nvPr/>
        </p:nvSpPr>
        <p:spPr bwMode="ltGray">
          <a:xfrm>
            <a:off x="2078038" y="3055229"/>
            <a:ext cx="26987" cy="28575"/>
          </a:xfrm>
          <a:custGeom>
            <a:avLst/>
            <a:gdLst/>
            <a:ahLst/>
            <a:cxnLst>
              <a:cxn ang="0">
                <a:pos x="0" y="0"/>
              </a:cxn>
              <a:cxn ang="0">
                <a:pos x="3" y="2"/>
              </a:cxn>
              <a:cxn ang="0">
                <a:pos x="4" y="5"/>
              </a:cxn>
              <a:cxn ang="0">
                <a:pos x="5" y="6"/>
              </a:cxn>
              <a:cxn ang="0">
                <a:pos x="8" y="9"/>
              </a:cxn>
              <a:cxn ang="0">
                <a:pos x="9" y="10"/>
              </a:cxn>
              <a:cxn ang="0">
                <a:pos x="12" y="13"/>
              </a:cxn>
              <a:cxn ang="0">
                <a:pos x="13" y="14"/>
              </a:cxn>
              <a:cxn ang="0">
                <a:pos x="16" y="16"/>
              </a:cxn>
            </a:cxnLst>
            <a:rect l="0" t="0" r="r" b="b"/>
            <a:pathLst>
              <a:path w="17" h="17">
                <a:moveTo>
                  <a:pt x="0" y="0"/>
                </a:moveTo>
                <a:lnTo>
                  <a:pt x="3" y="2"/>
                </a:lnTo>
                <a:lnTo>
                  <a:pt x="4" y="5"/>
                </a:lnTo>
                <a:lnTo>
                  <a:pt x="5" y="6"/>
                </a:lnTo>
                <a:lnTo>
                  <a:pt x="8" y="9"/>
                </a:lnTo>
                <a:lnTo>
                  <a:pt x="9" y="10"/>
                </a:lnTo>
                <a:lnTo>
                  <a:pt x="12" y="13"/>
                </a:lnTo>
                <a:lnTo>
                  <a:pt x="13"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01" name="Line 1989"/>
          <p:cNvSpPr>
            <a:spLocks noChangeShapeType="1"/>
          </p:cNvSpPr>
          <p:nvPr/>
        </p:nvSpPr>
        <p:spPr bwMode="ltGray">
          <a:xfrm flipH="1">
            <a:off x="2079625" y="3056816"/>
            <a:ext cx="4763"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02" name="Line 1990"/>
          <p:cNvSpPr>
            <a:spLocks noChangeShapeType="1"/>
          </p:cNvSpPr>
          <p:nvPr/>
        </p:nvSpPr>
        <p:spPr bwMode="ltGray">
          <a:xfrm flipV="1">
            <a:off x="2101850" y="307269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03" name="Line 1991"/>
          <p:cNvSpPr>
            <a:spLocks noChangeShapeType="1"/>
          </p:cNvSpPr>
          <p:nvPr/>
        </p:nvSpPr>
        <p:spPr bwMode="ltGray">
          <a:xfrm>
            <a:off x="2101850" y="3074279"/>
            <a:ext cx="2381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04" name="Line 1992"/>
          <p:cNvSpPr>
            <a:spLocks noChangeShapeType="1"/>
          </p:cNvSpPr>
          <p:nvPr/>
        </p:nvSpPr>
        <p:spPr bwMode="ltGray">
          <a:xfrm>
            <a:off x="2100263" y="3074279"/>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05" name="Line 1993"/>
          <p:cNvSpPr>
            <a:spLocks noChangeShapeType="1"/>
          </p:cNvSpPr>
          <p:nvPr/>
        </p:nvSpPr>
        <p:spPr bwMode="ltGray">
          <a:xfrm flipH="1">
            <a:off x="2100263" y="3074279"/>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06" name="Freeform 1994"/>
          <p:cNvSpPr>
            <a:spLocks/>
          </p:cNvSpPr>
          <p:nvPr/>
        </p:nvSpPr>
        <p:spPr bwMode="ltGray">
          <a:xfrm>
            <a:off x="1927225" y="3044116"/>
            <a:ext cx="26988" cy="28575"/>
          </a:xfrm>
          <a:custGeom>
            <a:avLst/>
            <a:gdLst/>
            <a:ahLst/>
            <a:cxnLst>
              <a:cxn ang="0">
                <a:pos x="16" y="16"/>
              </a:cxn>
              <a:cxn ang="0">
                <a:pos x="14" y="16"/>
              </a:cxn>
              <a:cxn ang="0">
                <a:pos x="12" y="16"/>
              </a:cxn>
              <a:cxn ang="0">
                <a:pos x="9" y="10"/>
              </a:cxn>
              <a:cxn ang="0">
                <a:pos x="6" y="10"/>
              </a:cxn>
              <a:cxn ang="0">
                <a:pos x="5" y="5"/>
              </a:cxn>
              <a:cxn ang="0">
                <a:pos x="4" y="0"/>
              </a:cxn>
              <a:cxn ang="0">
                <a:pos x="1" y="0"/>
              </a:cxn>
              <a:cxn ang="0">
                <a:pos x="0" y="5"/>
              </a:cxn>
            </a:cxnLst>
            <a:rect l="0" t="0" r="r" b="b"/>
            <a:pathLst>
              <a:path w="17" h="17">
                <a:moveTo>
                  <a:pt x="16" y="16"/>
                </a:moveTo>
                <a:lnTo>
                  <a:pt x="14" y="16"/>
                </a:lnTo>
                <a:lnTo>
                  <a:pt x="12" y="16"/>
                </a:lnTo>
                <a:lnTo>
                  <a:pt x="9" y="10"/>
                </a:lnTo>
                <a:lnTo>
                  <a:pt x="6" y="10"/>
                </a:lnTo>
                <a:lnTo>
                  <a:pt x="5" y="5"/>
                </a:lnTo>
                <a:lnTo>
                  <a:pt x="4" y="0"/>
                </a:lnTo>
                <a:lnTo>
                  <a:pt x="1" y="0"/>
                </a:lnTo>
                <a:lnTo>
                  <a:pt x="0" y="5"/>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07" name="Line 1995"/>
          <p:cNvSpPr>
            <a:spLocks noChangeShapeType="1"/>
          </p:cNvSpPr>
          <p:nvPr/>
        </p:nvSpPr>
        <p:spPr bwMode="ltGray">
          <a:xfrm flipV="1">
            <a:off x="1946275" y="304887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08" name="Line 1996"/>
          <p:cNvSpPr>
            <a:spLocks noChangeShapeType="1"/>
          </p:cNvSpPr>
          <p:nvPr/>
        </p:nvSpPr>
        <p:spPr bwMode="ltGray">
          <a:xfrm>
            <a:off x="1927225" y="304570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09" name="Freeform 1997"/>
          <p:cNvSpPr>
            <a:spLocks/>
          </p:cNvSpPr>
          <p:nvPr/>
        </p:nvSpPr>
        <p:spPr bwMode="ltGray">
          <a:xfrm>
            <a:off x="1925638" y="3044116"/>
            <a:ext cx="26987" cy="28575"/>
          </a:xfrm>
          <a:custGeom>
            <a:avLst/>
            <a:gdLst/>
            <a:ahLst/>
            <a:cxnLst>
              <a:cxn ang="0">
                <a:pos x="8" y="0"/>
              </a:cxn>
              <a:cxn ang="0">
                <a:pos x="8" y="3"/>
              </a:cxn>
              <a:cxn ang="0">
                <a:pos x="0" y="6"/>
              </a:cxn>
              <a:cxn ang="0">
                <a:pos x="0" y="9"/>
              </a:cxn>
              <a:cxn ang="0">
                <a:pos x="0" y="9"/>
              </a:cxn>
              <a:cxn ang="0">
                <a:pos x="0" y="12"/>
              </a:cxn>
              <a:cxn ang="0">
                <a:pos x="8" y="16"/>
              </a:cxn>
              <a:cxn ang="0">
                <a:pos x="16" y="16"/>
              </a:cxn>
            </a:cxnLst>
            <a:rect l="0" t="0" r="r" b="b"/>
            <a:pathLst>
              <a:path w="17" h="17">
                <a:moveTo>
                  <a:pt x="8" y="0"/>
                </a:moveTo>
                <a:lnTo>
                  <a:pt x="8" y="3"/>
                </a:lnTo>
                <a:lnTo>
                  <a:pt x="0" y="6"/>
                </a:lnTo>
                <a:lnTo>
                  <a:pt x="0" y="9"/>
                </a:lnTo>
                <a:lnTo>
                  <a:pt x="0" y="9"/>
                </a:lnTo>
                <a:lnTo>
                  <a:pt x="0" y="12"/>
                </a:lnTo>
                <a:lnTo>
                  <a:pt x="8"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10" name="Line 1998"/>
          <p:cNvSpPr>
            <a:spLocks noChangeShapeType="1"/>
          </p:cNvSpPr>
          <p:nvPr/>
        </p:nvSpPr>
        <p:spPr bwMode="ltGray">
          <a:xfrm flipH="1" flipV="1">
            <a:off x="1927225" y="304570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11" name="Line 1999"/>
          <p:cNvSpPr>
            <a:spLocks noChangeShapeType="1"/>
          </p:cNvSpPr>
          <p:nvPr/>
        </p:nvSpPr>
        <p:spPr bwMode="ltGray">
          <a:xfrm flipV="1">
            <a:off x="1928813" y="305205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12" name="Freeform 2000"/>
          <p:cNvSpPr>
            <a:spLocks/>
          </p:cNvSpPr>
          <p:nvPr/>
        </p:nvSpPr>
        <p:spPr bwMode="ltGray">
          <a:xfrm>
            <a:off x="1927225" y="3052054"/>
            <a:ext cx="26988" cy="28575"/>
          </a:xfrm>
          <a:custGeom>
            <a:avLst/>
            <a:gdLst/>
            <a:ahLst/>
            <a:cxnLst>
              <a:cxn ang="0">
                <a:pos x="0" y="0"/>
              </a:cxn>
              <a:cxn ang="0">
                <a:pos x="1" y="16"/>
              </a:cxn>
              <a:cxn ang="0">
                <a:pos x="4" y="16"/>
              </a:cxn>
              <a:cxn ang="0">
                <a:pos x="5" y="16"/>
              </a:cxn>
              <a:cxn ang="0">
                <a:pos x="8" y="16"/>
              </a:cxn>
              <a:cxn ang="0">
                <a:pos x="10" y="16"/>
              </a:cxn>
              <a:cxn ang="0">
                <a:pos x="14" y="0"/>
              </a:cxn>
              <a:cxn ang="0">
                <a:pos x="16" y="0"/>
              </a:cxn>
            </a:cxnLst>
            <a:rect l="0" t="0" r="r" b="b"/>
            <a:pathLst>
              <a:path w="17" h="17">
                <a:moveTo>
                  <a:pt x="0" y="0"/>
                </a:moveTo>
                <a:lnTo>
                  <a:pt x="1" y="16"/>
                </a:lnTo>
                <a:lnTo>
                  <a:pt x="4" y="16"/>
                </a:lnTo>
                <a:lnTo>
                  <a:pt x="5" y="16"/>
                </a:lnTo>
                <a:lnTo>
                  <a:pt x="8" y="16"/>
                </a:lnTo>
                <a:lnTo>
                  <a:pt x="10" y="16"/>
                </a:lnTo>
                <a:lnTo>
                  <a:pt x="14"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13" name="Line 2001"/>
          <p:cNvSpPr>
            <a:spLocks noChangeShapeType="1"/>
          </p:cNvSpPr>
          <p:nvPr/>
        </p:nvSpPr>
        <p:spPr bwMode="ltGray">
          <a:xfrm flipH="1">
            <a:off x="1928813" y="3053641"/>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14" name="Line 2002"/>
          <p:cNvSpPr>
            <a:spLocks noChangeShapeType="1"/>
          </p:cNvSpPr>
          <p:nvPr/>
        </p:nvSpPr>
        <p:spPr bwMode="ltGray">
          <a:xfrm flipH="1" flipV="1">
            <a:off x="1946275" y="3050466"/>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15" name="Freeform 2003"/>
          <p:cNvSpPr>
            <a:spLocks/>
          </p:cNvSpPr>
          <p:nvPr/>
        </p:nvSpPr>
        <p:spPr bwMode="ltGray">
          <a:xfrm>
            <a:off x="1946275" y="3048879"/>
            <a:ext cx="1588" cy="28575"/>
          </a:xfrm>
          <a:custGeom>
            <a:avLst/>
            <a:gdLst/>
            <a:ahLst/>
            <a:cxnLst>
              <a:cxn ang="0">
                <a:pos x="0" y="16"/>
              </a:cxn>
              <a:cxn ang="0">
                <a:pos x="0" y="8"/>
              </a:cxn>
              <a:cxn ang="0">
                <a:pos x="0" y="8"/>
              </a:cxn>
              <a:cxn ang="0">
                <a:pos x="0" y="0"/>
              </a:cxn>
            </a:cxnLst>
            <a:rect l="0" t="0" r="r" b="b"/>
            <a:pathLst>
              <a:path w="1" h="17">
                <a:moveTo>
                  <a:pt x="0" y="16"/>
                </a:moveTo>
                <a:lnTo>
                  <a:pt x="0" y="8"/>
                </a:lnTo>
                <a:lnTo>
                  <a:pt x="0" y="8"/>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16" name="Line 2004"/>
          <p:cNvSpPr>
            <a:spLocks noChangeShapeType="1"/>
          </p:cNvSpPr>
          <p:nvPr/>
        </p:nvSpPr>
        <p:spPr bwMode="ltGray">
          <a:xfrm>
            <a:off x="1946275" y="305364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17" name="Line 2005"/>
          <p:cNvSpPr>
            <a:spLocks noChangeShapeType="1"/>
          </p:cNvSpPr>
          <p:nvPr/>
        </p:nvSpPr>
        <p:spPr bwMode="ltGray">
          <a:xfrm flipH="1">
            <a:off x="1946275" y="3050466"/>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18" name="Freeform 2006"/>
          <p:cNvSpPr>
            <a:spLocks/>
          </p:cNvSpPr>
          <p:nvPr/>
        </p:nvSpPr>
        <p:spPr bwMode="ltGray">
          <a:xfrm>
            <a:off x="1903413" y="3052054"/>
            <a:ext cx="26987" cy="28575"/>
          </a:xfrm>
          <a:custGeom>
            <a:avLst/>
            <a:gdLst/>
            <a:ahLst/>
            <a:cxnLst>
              <a:cxn ang="0">
                <a:pos x="16" y="16"/>
              </a:cxn>
              <a:cxn ang="0">
                <a:pos x="16" y="8"/>
              </a:cxn>
              <a:cxn ang="0">
                <a:pos x="12" y="8"/>
              </a:cxn>
              <a:cxn ang="0">
                <a:pos x="9" y="8"/>
              </a:cxn>
              <a:cxn ang="0">
                <a:pos x="9" y="4"/>
              </a:cxn>
              <a:cxn ang="0">
                <a:pos x="3" y="4"/>
              </a:cxn>
              <a:cxn ang="0">
                <a:pos x="0" y="0"/>
              </a:cxn>
            </a:cxnLst>
            <a:rect l="0" t="0" r="r" b="b"/>
            <a:pathLst>
              <a:path w="17" h="17">
                <a:moveTo>
                  <a:pt x="16" y="16"/>
                </a:moveTo>
                <a:lnTo>
                  <a:pt x="16" y="8"/>
                </a:lnTo>
                <a:lnTo>
                  <a:pt x="12" y="8"/>
                </a:lnTo>
                <a:lnTo>
                  <a:pt x="9" y="8"/>
                </a:lnTo>
                <a:lnTo>
                  <a:pt x="9" y="4"/>
                </a:lnTo>
                <a:lnTo>
                  <a:pt x="3" y="4"/>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19" name="Line 2007"/>
          <p:cNvSpPr>
            <a:spLocks noChangeShapeType="1"/>
          </p:cNvSpPr>
          <p:nvPr/>
        </p:nvSpPr>
        <p:spPr bwMode="ltGray">
          <a:xfrm>
            <a:off x="1911350" y="3059991"/>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20" name="Line 2008"/>
          <p:cNvSpPr>
            <a:spLocks noChangeShapeType="1"/>
          </p:cNvSpPr>
          <p:nvPr/>
        </p:nvSpPr>
        <p:spPr bwMode="ltGray">
          <a:xfrm flipH="1">
            <a:off x="1905000" y="3053641"/>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21" name="Freeform 2009"/>
          <p:cNvSpPr>
            <a:spLocks/>
          </p:cNvSpPr>
          <p:nvPr/>
        </p:nvSpPr>
        <p:spPr bwMode="ltGray">
          <a:xfrm>
            <a:off x="1892300" y="3052054"/>
            <a:ext cx="26988" cy="28575"/>
          </a:xfrm>
          <a:custGeom>
            <a:avLst/>
            <a:gdLst/>
            <a:ahLst/>
            <a:cxnLst>
              <a:cxn ang="0">
                <a:pos x="16" y="0"/>
              </a:cxn>
              <a:cxn ang="0">
                <a:pos x="14" y="0"/>
              </a:cxn>
              <a:cxn ang="0">
                <a:pos x="10" y="0"/>
              </a:cxn>
              <a:cxn ang="0">
                <a:pos x="8" y="0"/>
              </a:cxn>
              <a:cxn ang="0">
                <a:pos x="6" y="16"/>
              </a:cxn>
              <a:cxn ang="0">
                <a:pos x="0" y="16"/>
              </a:cxn>
            </a:cxnLst>
            <a:rect l="0" t="0" r="r" b="b"/>
            <a:pathLst>
              <a:path w="17" h="17">
                <a:moveTo>
                  <a:pt x="16" y="0"/>
                </a:moveTo>
                <a:lnTo>
                  <a:pt x="14" y="0"/>
                </a:lnTo>
                <a:lnTo>
                  <a:pt x="10" y="0"/>
                </a:lnTo>
                <a:lnTo>
                  <a:pt x="8" y="0"/>
                </a:lnTo>
                <a:lnTo>
                  <a:pt x="6"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22" name="Line 2010"/>
          <p:cNvSpPr>
            <a:spLocks noChangeShapeType="1"/>
          </p:cNvSpPr>
          <p:nvPr/>
        </p:nvSpPr>
        <p:spPr bwMode="ltGray">
          <a:xfrm flipV="1">
            <a:off x="1905000" y="305205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23" name="Line 2011"/>
          <p:cNvSpPr>
            <a:spLocks noChangeShapeType="1"/>
          </p:cNvSpPr>
          <p:nvPr/>
        </p:nvSpPr>
        <p:spPr bwMode="ltGray">
          <a:xfrm>
            <a:off x="1892300" y="305364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24" name="Freeform 2012"/>
          <p:cNvSpPr>
            <a:spLocks/>
          </p:cNvSpPr>
          <p:nvPr/>
        </p:nvSpPr>
        <p:spPr bwMode="ltGray">
          <a:xfrm>
            <a:off x="1892300" y="3053641"/>
            <a:ext cx="26988" cy="28575"/>
          </a:xfrm>
          <a:custGeom>
            <a:avLst/>
            <a:gdLst/>
            <a:ahLst/>
            <a:cxnLst>
              <a:cxn ang="0">
                <a:pos x="0" y="0"/>
              </a:cxn>
              <a:cxn ang="0">
                <a:pos x="0" y="5"/>
              </a:cxn>
              <a:cxn ang="0">
                <a:pos x="3" y="10"/>
              </a:cxn>
              <a:cxn ang="0">
                <a:pos x="9" y="10"/>
              </a:cxn>
              <a:cxn ang="0">
                <a:pos x="12" y="16"/>
              </a:cxn>
              <a:cxn ang="0">
                <a:pos x="16" y="16"/>
              </a:cxn>
            </a:cxnLst>
            <a:rect l="0" t="0" r="r" b="b"/>
            <a:pathLst>
              <a:path w="17" h="17">
                <a:moveTo>
                  <a:pt x="0" y="0"/>
                </a:moveTo>
                <a:lnTo>
                  <a:pt x="0" y="5"/>
                </a:lnTo>
                <a:lnTo>
                  <a:pt x="3" y="10"/>
                </a:lnTo>
                <a:lnTo>
                  <a:pt x="9" y="10"/>
                </a:lnTo>
                <a:lnTo>
                  <a:pt x="12"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25" name="Line 2013"/>
          <p:cNvSpPr>
            <a:spLocks noChangeShapeType="1"/>
          </p:cNvSpPr>
          <p:nvPr/>
        </p:nvSpPr>
        <p:spPr bwMode="ltGray">
          <a:xfrm flipH="1">
            <a:off x="1890713" y="3055229"/>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26" name="Line 2014"/>
          <p:cNvSpPr>
            <a:spLocks noChangeShapeType="1"/>
          </p:cNvSpPr>
          <p:nvPr/>
        </p:nvSpPr>
        <p:spPr bwMode="ltGray">
          <a:xfrm>
            <a:off x="1898650" y="3059991"/>
            <a:ext cx="2381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27" name="Freeform 2015"/>
          <p:cNvSpPr>
            <a:spLocks/>
          </p:cNvSpPr>
          <p:nvPr/>
        </p:nvSpPr>
        <p:spPr bwMode="ltGray">
          <a:xfrm>
            <a:off x="1898650" y="3058404"/>
            <a:ext cx="26988" cy="28575"/>
          </a:xfrm>
          <a:custGeom>
            <a:avLst/>
            <a:gdLst/>
            <a:ahLst/>
            <a:cxnLst>
              <a:cxn ang="0">
                <a:pos x="0" y="16"/>
              </a:cxn>
              <a:cxn ang="0">
                <a:pos x="1" y="16"/>
              </a:cxn>
              <a:cxn ang="0">
                <a:pos x="4" y="16"/>
              </a:cxn>
              <a:cxn ang="0">
                <a:pos x="6" y="16"/>
              </a:cxn>
              <a:cxn ang="0">
                <a:pos x="9" y="16"/>
              </a:cxn>
              <a:cxn ang="0">
                <a:pos x="11" y="16"/>
              </a:cxn>
              <a:cxn ang="0">
                <a:pos x="16" y="0"/>
              </a:cxn>
            </a:cxnLst>
            <a:rect l="0" t="0" r="r" b="b"/>
            <a:pathLst>
              <a:path w="17" h="17">
                <a:moveTo>
                  <a:pt x="0" y="16"/>
                </a:moveTo>
                <a:lnTo>
                  <a:pt x="1" y="16"/>
                </a:lnTo>
                <a:lnTo>
                  <a:pt x="4" y="16"/>
                </a:lnTo>
                <a:lnTo>
                  <a:pt x="6" y="16"/>
                </a:lnTo>
                <a:lnTo>
                  <a:pt x="9" y="16"/>
                </a:lnTo>
                <a:lnTo>
                  <a:pt x="11" y="16"/>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28" name="Line 2016"/>
          <p:cNvSpPr>
            <a:spLocks noChangeShapeType="1"/>
          </p:cNvSpPr>
          <p:nvPr/>
        </p:nvSpPr>
        <p:spPr bwMode="ltGray">
          <a:xfrm flipH="1">
            <a:off x="1900238" y="30599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29" name="Line 2017"/>
          <p:cNvSpPr>
            <a:spLocks noChangeShapeType="1"/>
          </p:cNvSpPr>
          <p:nvPr/>
        </p:nvSpPr>
        <p:spPr bwMode="ltGray">
          <a:xfrm flipH="1" flipV="1">
            <a:off x="1912938" y="305840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30" name="Line 2018"/>
          <p:cNvSpPr>
            <a:spLocks noChangeShapeType="1"/>
          </p:cNvSpPr>
          <p:nvPr/>
        </p:nvSpPr>
        <p:spPr bwMode="ltGray">
          <a:xfrm flipH="1">
            <a:off x="1912938" y="30599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31" name="Line 2019"/>
          <p:cNvSpPr>
            <a:spLocks noChangeShapeType="1"/>
          </p:cNvSpPr>
          <p:nvPr/>
        </p:nvSpPr>
        <p:spPr bwMode="ltGray">
          <a:xfrm flipV="1">
            <a:off x="1916113" y="30568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32" name="Line 2020"/>
          <p:cNvSpPr>
            <a:spLocks noChangeShapeType="1"/>
          </p:cNvSpPr>
          <p:nvPr/>
        </p:nvSpPr>
        <p:spPr bwMode="ltGray">
          <a:xfrm>
            <a:off x="1912938" y="30568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33" name="Freeform 2021"/>
          <p:cNvSpPr>
            <a:spLocks/>
          </p:cNvSpPr>
          <p:nvPr/>
        </p:nvSpPr>
        <p:spPr bwMode="ltGray">
          <a:xfrm>
            <a:off x="1857375" y="3044116"/>
            <a:ext cx="26988" cy="28575"/>
          </a:xfrm>
          <a:custGeom>
            <a:avLst/>
            <a:gdLst/>
            <a:ahLst/>
            <a:cxnLst>
              <a:cxn ang="0">
                <a:pos x="16" y="16"/>
              </a:cxn>
              <a:cxn ang="0">
                <a:pos x="13" y="10"/>
              </a:cxn>
              <a:cxn ang="0">
                <a:pos x="9" y="10"/>
              </a:cxn>
              <a:cxn ang="0">
                <a:pos x="6" y="5"/>
              </a:cxn>
              <a:cxn ang="0">
                <a:pos x="2" y="0"/>
              </a:cxn>
              <a:cxn ang="0">
                <a:pos x="0" y="0"/>
              </a:cxn>
            </a:cxnLst>
            <a:rect l="0" t="0" r="r" b="b"/>
            <a:pathLst>
              <a:path w="17" h="17">
                <a:moveTo>
                  <a:pt x="16" y="16"/>
                </a:moveTo>
                <a:lnTo>
                  <a:pt x="13" y="10"/>
                </a:lnTo>
                <a:lnTo>
                  <a:pt x="9" y="10"/>
                </a:lnTo>
                <a:lnTo>
                  <a:pt x="6" y="5"/>
                </a:lnTo>
                <a:lnTo>
                  <a:pt x="2" y="0"/>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34" name="Line 2022"/>
          <p:cNvSpPr>
            <a:spLocks noChangeShapeType="1"/>
          </p:cNvSpPr>
          <p:nvPr/>
        </p:nvSpPr>
        <p:spPr bwMode="ltGray">
          <a:xfrm flipV="1">
            <a:off x="1868488" y="304729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35" name="Line 2023"/>
          <p:cNvSpPr>
            <a:spLocks noChangeShapeType="1"/>
          </p:cNvSpPr>
          <p:nvPr/>
        </p:nvSpPr>
        <p:spPr bwMode="ltGray">
          <a:xfrm flipH="1">
            <a:off x="1858963" y="3044116"/>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36" name="Freeform 2024"/>
          <p:cNvSpPr>
            <a:spLocks/>
          </p:cNvSpPr>
          <p:nvPr/>
        </p:nvSpPr>
        <p:spPr bwMode="ltGray">
          <a:xfrm>
            <a:off x="1852613" y="3034591"/>
            <a:ext cx="26987" cy="28575"/>
          </a:xfrm>
          <a:custGeom>
            <a:avLst/>
            <a:gdLst/>
            <a:ahLst/>
            <a:cxnLst>
              <a:cxn ang="0">
                <a:pos x="16" y="16"/>
              </a:cxn>
              <a:cxn ang="0">
                <a:pos x="16" y="12"/>
              </a:cxn>
              <a:cxn ang="0">
                <a:pos x="16" y="9"/>
              </a:cxn>
              <a:cxn ang="0">
                <a:pos x="16" y="9"/>
              </a:cxn>
              <a:cxn ang="0">
                <a:pos x="10" y="9"/>
              </a:cxn>
              <a:cxn ang="0">
                <a:pos x="10" y="6"/>
              </a:cxn>
              <a:cxn ang="0">
                <a:pos x="0" y="3"/>
              </a:cxn>
              <a:cxn ang="0">
                <a:pos x="0" y="0"/>
              </a:cxn>
            </a:cxnLst>
            <a:rect l="0" t="0" r="r" b="b"/>
            <a:pathLst>
              <a:path w="17" h="17">
                <a:moveTo>
                  <a:pt x="16" y="16"/>
                </a:moveTo>
                <a:lnTo>
                  <a:pt x="16" y="12"/>
                </a:lnTo>
                <a:lnTo>
                  <a:pt x="16" y="9"/>
                </a:lnTo>
                <a:lnTo>
                  <a:pt x="16" y="9"/>
                </a:lnTo>
                <a:lnTo>
                  <a:pt x="10" y="9"/>
                </a:lnTo>
                <a:lnTo>
                  <a:pt x="10" y="6"/>
                </a:lnTo>
                <a:lnTo>
                  <a:pt x="0" y="3"/>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37" name="Line 2025"/>
          <p:cNvSpPr>
            <a:spLocks noChangeShapeType="1"/>
          </p:cNvSpPr>
          <p:nvPr/>
        </p:nvSpPr>
        <p:spPr bwMode="ltGray">
          <a:xfrm flipV="1">
            <a:off x="1858963" y="3044116"/>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38" name="Line 2026"/>
          <p:cNvSpPr>
            <a:spLocks noChangeShapeType="1"/>
          </p:cNvSpPr>
          <p:nvPr/>
        </p:nvSpPr>
        <p:spPr bwMode="ltGray">
          <a:xfrm flipH="1">
            <a:off x="1852613" y="3036179"/>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39" name="Freeform 2027"/>
          <p:cNvSpPr>
            <a:spLocks/>
          </p:cNvSpPr>
          <p:nvPr/>
        </p:nvSpPr>
        <p:spPr bwMode="ltGray">
          <a:xfrm>
            <a:off x="1851025" y="3034591"/>
            <a:ext cx="26988" cy="28575"/>
          </a:xfrm>
          <a:custGeom>
            <a:avLst/>
            <a:gdLst/>
            <a:ahLst/>
            <a:cxnLst>
              <a:cxn ang="0">
                <a:pos x="16" y="0"/>
              </a:cxn>
              <a:cxn ang="0">
                <a:pos x="16" y="8"/>
              </a:cxn>
              <a:cxn ang="0">
                <a:pos x="0" y="8"/>
              </a:cxn>
              <a:cxn ang="0">
                <a:pos x="0" y="16"/>
              </a:cxn>
            </a:cxnLst>
            <a:rect l="0" t="0" r="r" b="b"/>
            <a:pathLst>
              <a:path w="17" h="17">
                <a:moveTo>
                  <a:pt x="16" y="0"/>
                </a:moveTo>
                <a:lnTo>
                  <a:pt x="16" y="8"/>
                </a:lnTo>
                <a:lnTo>
                  <a:pt x="0" y="8"/>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40" name="Line 2028"/>
          <p:cNvSpPr>
            <a:spLocks noChangeShapeType="1"/>
          </p:cNvSpPr>
          <p:nvPr/>
        </p:nvSpPr>
        <p:spPr bwMode="ltGray">
          <a:xfrm flipH="1" flipV="1">
            <a:off x="1852613" y="3036179"/>
            <a:ext cx="4762"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41" name="Line 2029"/>
          <p:cNvSpPr>
            <a:spLocks noChangeShapeType="1"/>
          </p:cNvSpPr>
          <p:nvPr/>
        </p:nvSpPr>
        <p:spPr bwMode="ltGray">
          <a:xfrm>
            <a:off x="1851025" y="303935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42" name="Freeform 2030"/>
          <p:cNvSpPr>
            <a:spLocks/>
          </p:cNvSpPr>
          <p:nvPr/>
        </p:nvSpPr>
        <p:spPr bwMode="ltGray">
          <a:xfrm>
            <a:off x="1846263" y="3037766"/>
            <a:ext cx="26987" cy="28575"/>
          </a:xfrm>
          <a:custGeom>
            <a:avLst/>
            <a:gdLst/>
            <a:ahLst/>
            <a:cxnLst>
              <a:cxn ang="0">
                <a:pos x="16" y="0"/>
              </a:cxn>
              <a:cxn ang="0">
                <a:pos x="16" y="5"/>
              </a:cxn>
              <a:cxn ang="0">
                <a:pos x="12" y="5"/>
              </a:cxn>
              <a:cxn ang="0">
                <a:pos x="12" y="10"/>
              </a:cxn>
              <a:cxn ang="0">
                <a:pos x="4" y="10"/>
              </a:cxn>
              <a:cxn ang="0">
                <a:pos x="0" y="16"/>
              </a:cxn>
            </a:cxnLst>
            <a:rect l="0" t="0" r="r" b="b"/>
            <a:pathLst>
              <a:path w="17" h="17">
                <a:moveTo>
                  <a:pt x="16" y="0"/>
                </a:moveTo>
                <a:lnTo>
                  <a:pt x="16" y="5"/>
                </a:lnTo>
                <a:lnTo>
                  <a:pt x="12" y="5"/>
                </a:lnTo>
                <a:lnTo>
                  <a:pt x="12" y="10"/>
                </a:lnTo>
                <a:lnTo>
                  <a:pt x="4" y="10"/>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43" name="Line 2031"/>
          <p:cNvSpPr>
            <a:spLocks noChangeShapeType="1"/>
          </p:cNvSpPr>
          <p:nvPr/>
        </p:nvSpPr>
        <p:spPr bwMode="ltGray">
          <a:xfrm flipH="1" flipV="1">
            <a:off x="1851025" y="303935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44" name="Line 2032"/>
          <p:cNvSpPr>
            <a:spLocks noChangeShapeType="1"/>
          </p:cNvSpPr>
          <p:nvPr/>
        </p:nvSpPr>
        <p:spPr bwMode="ltGray">
          <a:xfrm>
            <a:off x="1847850" y="3044116"/>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45" name="Freeform 2033"/>
          <p:cNvSpPr>
            <a:spLocks/>
          </p:cNvSpPr>
          <p:nvPr/>
        </p:nvSpPr>
        <p:spPr bwMode="ltGray">
          <a:xfrm>
            <a:off x="1844675" y="3044116"/>
            <a:ext cx="26988" cy="28575"/>
          </a:xfrm>
          <a:custGeom>
            <a:avLst/>
            <a:gdLst/>
            <a:ahLst/>
            <a:cxnLst>
              <a:cxn ang="0">
                <a:pos x="8" y="0"/>
              </a:cxn>
              <a:cxn ang="0">
                <a:pos x="0" y="0"/>
              </a:cxn>
              <a:cxn ang="0">
                <a:pos x="0" y="5"/>
              </a:cxn>
              <a:cxn ang="0">
                <a:pos x="0" y="10"/>
              </a:cxn>
              <a:cxn ang="0">
                <a:pos x="8" y="10"/>
              </a:cxn>
              <a:cxn ang="0">
                <a:pos x="8" y="16"/>
              </a:cxn>
              <a:cxn ang="0">
                <a:pos x="16" y="16"/>
              </a:cxn>
            </a:cxnLst>
            <a:rect l="0" t="0" r="r" b="b"/>
            <a:pathLst>
              <a:path w="17" h="17">
                <a:moveTo>
                  <a:pt x="8" y="0"/>
                </a:moveTo>
                <a:lnTo>
                  <a:pt x="0" y="0"/>
                </a:lnTo>
                <a:lnTo>
                  <a:pt x="0" y="5"/>
                </a:lnTo>
                <a:lnTo>
                  <a:pt x="0" y="10"/>
                </a:lnTo>
                <a:lnTo>
                  <a:pt x="8" y="10"/>
                </a:lnTo>
                <a:lnTo>
                  <a:pt x="8"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46" name="Line 2034"/>
          <p:cNvSpPr>
            <a:spLocks noChangeShapeType="1"/>
          </p:cNvSpPr>
          <p:nvPr/>
        </p:nvSpPr>
        <p:spPr bwMode="ltGray">
          <a:xfrm flipH="1" flipV="1">
            <a:off x="1846263" y="3044116"/>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47" name="Line 2035"/>
          <p:cNvSpPr>
            <a:spLocks noChangeShapeType="1"/>
          </p:cNvSpPr>
          <p:nvPr/>
        </p:nvSpPr>
        <p:spPr bwMode="ltGray">
          <a:xfrm flipV="1">
            <a:off x="1849438" y="304729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48" name="Freeform 2036"/>
          <p:cNvSpPr>
            <a:spLocks/>
          </p:cNvSpPr>
          <p:nvPr/>
        </p:nvSpPr>
        <p:spPr bwMode="ltGray">
          <a:xfrm>
            <a:off x="1847850" y="3050466"/>
            <a:ext cx="26988" cy="1588"/>
          </a:xfrm>
          <a:custGeom>
            <a:avLst/>
            <a:gdLst/>
            <a:ahLst/>
            <a:cxnLst>
              <a:cxn ang="0">
                <a:pos x="0" y="0"/>
              </a:cxn>
              <a:cxn ang="0">
                <a:pos x="1" y="0"/>
              </a:cxn>
              <a:cxn ang="0">
                <a:pos x="3" y="0"/>
              </a:cxn>
              <a:cxn ang="0">
                <a:pos x="6" y="0"/>
              </a:cxn>
              <a:cxn ang="0">
                <a:pos x="8" y="0"/>
              </a:cxn>
              <a:cxn ang="0">
                <a:pos x="9" y="0"/>
              </a:cxn>
              <a:cxn ang="0">
                <a:pos x="11" y="0"/>
              </a:cxn>
              <a:cxn ang="0">
                <a:pos x="12" y="0"/>
              </a:cxn>
              <a:cxn ang="0">
                <a:pos x="16" y="0"/>
              </a:cxn>
            </a:cxnLst>
            <a:rect l="0" t="0" r="r" b="b"/>
            <a:pathLst>
              <a:path w="17" h="1">
                <a:moveTo>
                  <a:pt x="0" y="0"/>
                </a:moveTo>
                <a:lnTo>
                  <a:pt x="1" y="0"/>
                </a:lnTo>
                <a:lnTo>
                  <a:pt x="3" y="0"/>
                </a:lnTo>
                <a:lnTo>
                  <a:pt x="6" y="0"/>
                </a:lnTo>
                <a:lnTo>
                  <a:pt x="8" y="0"/>
                </a:lnTo>
                <a:lnTo>
                  <a:pt x="9" y="0"/>
                </a:lnTo>
                <a:lnTo>
                  <a:pt x="11" y="0"/>
                </a:lnTo>
                <a:lnTo>
                  <a:pt x="12"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49" name="Line 2037"/>
          <p:cNvSpPr>
            <a:spLocks noChangeShapeType="1"/>
          </p:cNvSpPr>
          <p:nvPr/>
        </p:nvSpPr>
        <p:spPr bwMode="ltGray">
          <a:xfrm>
            <a:off x="1849438" y="304887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50" name="Line 2038"/>
          <p:cNvSpPr>
            <a:spLocks noChangeShapeType="1"/>
          </p:cNvSpPr>
          <p:nvPr/>
        </p:nvSpPr>
        <p:spPr bwMode="ltGray">
          <a:xfrm flipV="1">
            <a:off x="1868488" y="304729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51" name="Freeform 2039"/>
          <p:cNvSpPr>
            <a:spLocks/>
          </p:cNvSpPr>
          <p:nvPr/>
        </p:nvSpPr>
        <p:spPr bwMode="ltGray">
          <a:xfrm>
            <a:off x="1739900" y="2975854"/>
            <a:ext cx="26988" cy="28575"/>
          </a:xfrm>
          <a:custGeom>
            <a:avLst/>
            <a:gdLst/>
            <a:ahLst/>
            <a:cxnLst>
              <a:cxn ang="0">
                <a:pos x="0" y="16"/>
              </a:cxn>
              <a:cxn ang="0">
                <a:pos x="0" y="14"/>
              </a:cxn>
              <a:cxn ang="0">
                <a:pos x="0" y="13"/>
              </a:cxn>
              <a:cxn ang="0">
                <a:pos x="5" y="10"/>
              </a:cxn>
              <a:cxn ang="0">
                <a:pos x="5" y="8"/>
              </a:cxn>
              <a:cxn ang="0">
                <a:pos x="10" y="5"/>
              </a:cxn>
              <a:cxn ang="0">
                <a:pos x="13" y="2"/>
              </a:cxn>
              <a:cxn ang="0">
                <a:pos x="16" y="1"/>
              </a:cxn>
              <a:cxn ang="0">
                <a:pos x="16" y="0"/>
              </a:cxn>
            </a:cxnLst>
            <a:rect l="0" t="0" r="r" b="b"/>
            <a:pathLst>
              <a:path w="17" h="17">
                <a:moveTo>
                  <a:pt x="0" y="16"/>
                </a:moveTo>
                <a:lnTo>
                  <a:pt x="0" y="14"/>
                </a:lnTo>
                <a:lnTo>
                  <a:pt x="0" y="13"/>
                </a:lnTo>
                <a:lnTo>
                  <a:pt x="5" y="10"/>
                </a:lnTo>
                <a:lnTo>
                  <a:pt x="5" y="8"/>
                </a:lnTo>
                <a:lnTo>
                  <a:pt x="10" y="5"/>
                </a:lnTo>
                <a:lnTo>
                  <a:pt x="13" y="2"/>
                </a:lnTo>
                <a:lnTo>
                  <a:pt x="16" y="1"/>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52" name="Line 2040"/>
          <p:cNvSpPr>
            <a:spLocks noChangeShapeType="1"/>
          </p:cNvSpPr>
          <p:nvPr/>
        </p:nvSpPr>
        <p:spPr bwMode="ltGray">
          <a:xfrm>
            <a:off x="1736725" y="2994904"/>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53" name="Line 2041"/>
          <p:cNvSpPr>
            <a:spLocks noChangeShapeType="1"/>
          </p:cNvSpPr>
          <p:nvPr/>
        </p:nvSpPr>
        <p:spPr bwMode="ltGray">
          <a:xfrm flipH="1" flipV="1">
            <a:off x="1749425" y="297585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54" name="Freeform 2042"/>
          <p:cNvSpPr>
            <a:spLocks/>
          </p:cNvSpPr>
          <p:nvPr/>
        </p:nvSpPr>
        <p:spPr bwMode="ltGray">
          <a:xfrm>
            <a:off x="1747838" y="2971091"/>
            <a:ext cx="26987" cy="28575"/>
          </a:xfrm>
          <a:custGeom>
            <a:avLst/>
            <a:gdLst/>
            <a:ahLst/>
            <a:cxnLst>
              <a:cxn ang="0">
                <a:pos x="0" y="16"/>
              </a:cxn>
              <a:cxn ang="0">
                <a:pos x="2" y="16"/>
              </a:cxn>
              <a:cxn ang="0">
                <a:pos x="2" y="10"/>
              </a:cxn>
              <a:cxn ang="0">
                <a:pos x="9" y="10"/>
              </a:cxn>
              <a:cxn ang="0">
                <a:pos x="9" y="5"/>
              </a:cxn>
              <a:cxn ang="0">
                <a:pos x="13" y="5"/>
              </a:cxn>
              <a:cxn ang="0">
                <a:pos x="13" y="0"/>
              </a:cxn>
              <a:cxn ang="0">
                <a:pos x="16" y="0"/>
              </a:cxn>
            </a:cxnLst>
            <a:rect l="0" t="0" r="r" b="b"/>
            <a:pathLst>
              <a:path w="17" h="17">
                <a:moveTo>
                  <a:pt x="0" y="16"/>
                </a:moveTo>
                <a:lnTo>
                  <a:pt x="2" y="16"/>
                </a:lnTo>
                <a:lnTo>
                  <a:pt x="2" y="10"/>
                </a:lnTo>
                <a:lnTo>
                  <a:pt x="9" y="10"/>
                </a:lnTo>
                <a:lnTo>
                  <a:pt x="9" y="5"/>
                </a:lnTo>
                <a:lnTo>
                  <a:pt x="13" y="5"/>
                </a:lnTo>
                <a:lnTo>
                  <a:pt x="13"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55" name="Line 2043"/>
          <p:cNvSpPr>
            <a:spLocks noChangeShapeType="1"/>
          </p:cNvSpPr>
          <p:nvPr/>
        </p:nvSpPr>
        <p:spPr bwMode="ltGray">
          <a:xfrm>
            <a:off x="1749425" y="2975854"/>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56" name="Line 2044"/>
          <p:cNvSpPr>
            <a:spLocks noChangeShapeType="1"/>
          </p:cNvSpPr>
          <p:nvPr/>
        </p:nvSpPr>
        <p:spPr bwMode="ltGray">
          <a:xfrm flipH="1" flipV="1">
            <a:off x="1758950" y="2971091"/>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57" name="Freeform 2045"/>
          <p:cNvSpPr>
            <a:spLocks/>
          </p:cNvSpPr>
          <p:nvPr/>
        </p:nvSpPr>
        <p:spPr bwMode="ltGray">
          <a:xfrm>
            <a:off x="1758950" y="2969504"/>
            <a:ext cx="26988" cy="28575"/>
          </a:xfrm>
          <a:custGeom>
            <a:avLst/>
            <a:gdLst/>
            <a:ahLst/>
            <a:cxnLst>
              <a:cxn ang="0">
                <a:pos x="0" y="16"/>
              </a:cxn>
              <a:cxn ang="0">
                <a:pos x="2" y="8"/>
              </a:cxn>
              <a:cxn ang="0">
                <a:pos x="2" y="8"/>
              </a:cxn>
              <a:cxn ang="0">
                <a:pos x="6" y="8"/>
              </a:cxn>
              <a:cxn ang="0">
                <a:pos x="8" y="8"/>
              </a:cxn>
              <a:cxn ang="0">
                <a:pos x="10" y="8"/>
              </a:cxn>
              <a:cxn ang="0">
                <a:pos x="14" y="0"/>
              </a:cxn>
              <a:cxn ang="0">
                <a:pos x="16" y="0"/>
              </a:cxn>
            </a:cxnLst>
            <a:rect l="0" t="0" r="r" b="b"/>
            <a:pathLst>
              <a:path w="17" h="17">
                <a:moveTo>
                  <a:pt x="0" y="16"/>
                </a:moveTo>
                <a:lnTo>
                  <a:pt x="2" y="8"/>
                </a:lnTo>
                <a:lnTo>
                  <a:pt x="2" y="8"/>
                </a:lnTo>
                <a:lnTo>
                  <a:pt x="6" y="8"/>
                </a:lnTo>
                <a:lnTo>
                  <a:pt x="8" y="8"/>
                </a:lnTo>
                <a:lnTo>
                  <a:pt x="10" y="8"/>
                </a:lnTo>
                <a:lnTo>
                  <a:pt x="14"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58" name="Line 2046"/>
          <p:cNvSpPr>
            <a:spLocks noChangeShapeType="1"/>
          </p:cNvSpPr>
          <p:nvPr/>
        </p:nvSpPr>
        <p:spPr bwMode="ltGray">
          <a:xfrm>
            <a:off x="1758950" y="2972679"/>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59" name="Line 2047"/>
          <p:cNvSpPr>
            <a:spLocks noChangeShapeType="1"/>
          </p:cNvSpPr>
          <p:nvPr/>
        </p:nvSpPr>
        <p:spPr bwMode="ltGray">
          <a:xfrm flipH="1" flipV="1">
            <a:off x="1770063" y="2967916"/>
            <a:ext cx="1587"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60" name="Freeform 2048"/>
          <p:cNvSpPr>
            <a:spLocks/>
          </p:cNvSpPr>
          <p:nvPr/>
        </p:nvSpPr>
        <p:spPr bwMode="ltGray">
          <a:xfrm>
            <a:off x="1771650" y="2966329"/>
            <a:ext cx="26988" cy="28575"/>
          </a:xfrm>
          <a:custGeom>
            <a:avLst/>
            <a:gdLst/>
            <a:ahLst/>
            <a:cxnLst>
              <a:cxn ang="0">
                <a:pos x="0" y="16"/>
              </a:cxn>
              <a:cxn ang="0">
                <a:pos x="2" y="10"/>
              </a:cxn>
              <a:cxn ang="0">
                <a:pos x="6" y="10"/>
              </a:cxn>
              <a:cxn ang="0">
                <a:pos x="6" y="10"/>
              </a:cxn>
              <a:cxn ang="0">
                <a:pos x="8" y="10"/>
              </a:cxn>
              <a:cxn ang="0">
                <a:pos x="10" y="5"/>
              </a:cxn>
              <a:cxn ang="0">
                <a:pos x="14" y="5"/>
              </a:cxn>
              <a:cxn ang="0">
                <a:pos x="16" y="0"/>
              </a:cxn>
            </a:cxnLst>
            <a:rect l="0" t="0" r="r" b="b"/>
            <a:pathLst>
              <a:path w="17" h="17">
                <a:moveTo>
                  <a:pt x="0" y="16"/>
                </a:moveTo>
                <a:lnTo>
                  <a:pt x="2" y="10"/>
                </a:lnTo>
                <a:lnTo>
                  <a:pt x="6" y="10"/>
                </a:lnTo>
                <a:lnTo>
                  <a:pt x="6" y="10"/>
                </a:lnTo>
                <a:lnTo>
                  <a:pt x="8" y="10"/>
                </a:lnTo>
                <a:lnTo>
                  <a:pt x="10" y="5"/>
                </a:lnTo>
                <a:lnTo>
                  <a:pt x="14" y="5"/>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61" name="Line 2049"/>
          <p:cNvSpPr>
            <a:spLocks noChangeShapeType="1"/>
          </p:cNvSpPr>
          <p:nvPr/>
        </p:nvSpPr>
        <p:spPr bwMode="ltGray">
          <a:xfrm>
            <a:off x="1771650" y="2967916"/>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62" name="Line 2050"/>
          <p:cNvSpPr>
            <a:spLocks noChangeShapeType="1"/>
          </p:cNvSpPr>
          <p:nvPr/>
        </p:nvSpPr>
        <p:spPr bwMode="ltGray">
          <a:xfrm flipH="1" flipV="1">
            <a:off x="1781175" y="2964741"/>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63" name="Freeform 2051"/>
          <p:cNvSpPr>
            <a:spLocks/>
          </p:cNvSpPr>
          <p:nvPr/>
        </p:nvSpPr>
        <p:spPr bwMode="ltGray">
          <a:xfrm>
            <a:off x="1781175" y="2966329"/>
            <a:ext cx="26988" cy="1587"/>
          </a:xfrm>
          <a:custGeom>
            <a:avLst/>
            <a:gdLst/>
            <a:ahLst/>
            <a:cxnLst>
              <a:cxn ang="0">
                <a:pos x="0" y="0"/>
              </a:cxn>
              <a:cxn ang="0">
                <a:pos x="1" y="0"/>
              </a:cxn>
              <a:cxn ang="0">
                <a:pos x="4" y="0"/>
              </a:cxn>
              <a:cxn ang="0">
                <a:pos x="5" y="0"/>
              </a:cxn>
              <a:cxn ang="0">
                <a:pos x="8" y="0"/>
              </a:cxn>
              <a:cxn ang="0">
                <a:pos x="10" y="0"/>
              </a:cxn>
              <a:cxn ang="0">
                <a:pos x="14" y="0"/>
              </a:cxn>
              <a:cxn ang="0">
                <a:pos x="16" y="0"/>
              </a:cxn>
            </a:cxnLst>
            <a:rect l="0" t="0" r="r" b="b"/>
            <a:pathLst>
              <a:path w="17" h="1">
                <a:moveTo>
                  <a:pt x="0" y="0"/>
                </a:moveTo>
                <a:lnTo>
                  <a:pt x="1" y="0"/>
                </a:lnTo>
                <a:lnTo>
                  <a:pt x="4" y="0"/>
                </a:lnTo>
                <a:lnTo>
                  <a:pt x="5" y="0"/>
                </a:lnTo>
                <a:lnTo>
                  <a:pt x="8" y="0"/>
                </a:lnTo>
                <a:lnTo>
                  <a:pt x="10" y="0"/>
                </a:lnTo>
                <a:lnTo>
                  <a:pt x="14"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64" name="Line 2052"/>
          <p:cNvSpPr>
            <a:spLocks noChangeShapeType="1"/>
          </p:cNvSpPr>
          <p:nvPr/>
        </p:nvSpPr>
        <p:spPr bwMode="ltGray">
          <a:xfrm>
            <a:off x="1782763" y="29647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65" name="Line 2053"/>
          <p:cNvSpPr>
            <a:spLocks noChangeShapeType="1"/>
          </p:cNvSpPr>
          <p:nvPr/>
        </p:nvSpPr>
        <p:spPr bwMode="ltGray">
          <a:xfrm flipV="1">
            <a:off x="1800225" y="29647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66" name="Freeform 2054"/>
          <p:cNvSpPr>
            <a:spLocks/>
          </p:cNvSpPr>
          <p:nvPr/>
        </p:nvSpPr>
        <p:spPr bwMode="ltGray">
          <a:xfrm>
            <a:off x="1798638" y="2964741"/>
            <a:ext cx="26987" cy="28575"/>
          </a:xfrm>
          <a:custGeom>
            <a:avLst/>
            <a:gdLst/>
            <a:ahLst/>
            <a:cxnLst>
              <a:cxn ang="0">
                <a:pos x="0" y="16"/>
              </a:cxn>
              <a:cxn ang="0">
                <a:pos x="0" y="16"/>
              </a:cxn>
              <a:cxn ang="0">
                <a:pos x="2" y="16"/>
              </a:cxn>
              <a:cxn ang="0">
                <a:pos x="5" y="16"/>
              </a:cxn>
              <a:cxn ang="0">
                <a:pos x="10" y="16"/>
              </a:cxn>
              <a:cxn ang="0">
                <a:pos x="10" y="0"/>
              </a:cxn>
              <a:cxn ang="0">
                <a:pos x="13" y="0"/>
              </a:cxn>
              <a:cxn ang="0">
                <a:pos x="16" y="0"/>
              </a:cxn>
            </a:cxnLst>
            <a:rect l="0" t="0" r="r" b="b"/>
            <a:pathLst>
              <a:path w="17" h="17">
                <a:moveTo>
                  <a:pt x="0" y="16"/>
                </a:moveTo>
                <a:lnTo>
                  <a:pt x="0" y="16"/>
                </a:lnTo>
                <a:lnTo>
                  <a:pt x="2" y="16"/>
                </a:lnTo>
                <a:lnTo>
                  <a:pt x="5" y="16"/>
                </a:lnTo>
                <a:lnTo>
                  <a:pt x="10" y="16"/>
                </a:lnTo>
                <a:lnTo>
                  <a:pt x="10" y="0"/>
                </a:lnTo>
                <a:lnTo>
                  <a:pt x="13"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67" name="Line 2055"/>
          <p:cNvSpPr>
            <a:spLocks noChangeShapeType="1"/>
          </p:cNvSpPr>
          <p:nvPr/>
        </p:nvSpPr>
        <p:spPr bwMode="ltGray">
          <a:xfrm>
            <a:off x="1800225" y="29647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68" name="Line 2056"/>
          <p:cNvSpPr>
            <a:spLocks noChangeShapeType="1"/>
          </p:cNvSpPr>
          <p:nvPr/>
        </p:nvSpPr>
        <p:spPr bwMode="ltGray">
          <a:xfrm flipV="1">
            <a:off x="1808163" y="29647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69" name="Freeform 2057"/>
          <p:cNvSpPr>
            <a:spLocks/>
          </p:cNvSpPr>
          <p:nvPr/>
        </p:nvSpPr>
        <p:spPr bwMode="ltGray">
          <a:xfrm>
            <a:off x="1806575" y="2961566"/>
            <a:ext cx="26988" cy="28575"/>
          </a:xfrm>
          <a:custGeom>
            <a:avLst/>
            <a:gdLst/>
            <a:ahLst/>
            <a:cxnLst>
              <a:cxn ang="0">
                <a:pos x="0" y="16"/>
              </a:cxn>
              <a:cxn ang="0">
                <a:pos x="0" y="16"/>
              </a:cxn>
              <a:cxn ang="0">
                <a:pos x="5" y="16"/>
              </a:cxn>
              <a:cxn ang="0">
                <a:pos x="8" y="8"/>
              </a:cxn>
              <a:cxn ang="0">
                <a:pos x="13" y="8"/>
              </a:cxn>
              <a:cxn ang="0">
                <a:pos x="16" y="8"/>
              </a:cxn>
              <a:cxn ang="0">
                <a:pos x="16" y="0"/>
              </a:cxn>
            </a:cxnLst>
            <a:rect l="0" t="0" r="r" b="b"/>
            <a:pathLst>
              <a:path w="17" h="17">
                <a:moveTo>
                  <a:pt x="0" y="16"/>
                </a:moveTo>
                <a:lnTo>
                  <a:pt x="0" y="16"/>
                </a:lnTo>
                <a:lnTo>
                  <a:pt x="5" y="16"/>
                </a:lnTo>
                <a:lnTo>
                  <a:pt x="8" y="8"/>
                </a:lnTo>
                <a:lnTo>
                  <a:pt x="13" y="8"/>
                </a:lnTo>
                <a:lnTo>
                  <a:pt x="16" y="8"/>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70" name="Line 2058"/>
          <p:cNvSpPr>
            <a:spLocks noChangeShapeType="1"/>
          </p:cNvSpPr>
          <p:nvPr/>
        </p:nvSpPr>
        <p:spPr bwMode="ltGray">
          <a:xfrm>
            <a:off x="1808163" y="29647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71" name="Line 2059"/>
          <p:cNvSpPr>
            <a:spLocks noChangeShapeType="1"/>
          </p:cNvSpPr>
          <p:nvPr/>
        </p:nvSpPr>
        <p:spPr bwMode="ltGray">
          <a:xfrm flipH="1" flipV="1">
            <a:off x="1816100" y="2961566"/>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72" name="Freeform 2060"/>
          <p:cNvSpPr>
            <a:spLocks/>
          </p:cNvSpPr>
          <p:nvPr/>
        </p:nvSpPr>
        <p:spPr bwMode="ltGray">
          <a:xfrm>
            <a:off x="1814513" y="2961566"/>
            <a:ext cx="26987" cy="28575"/>
          </a:xfrm>
          <a:custGeom>
            <a:avLst/>
            <a:gdLst/>
            <a:ahLst/>
            <a:cxnLst>
              <a:cxn ang="0">
                <a:pos x="0" y="0"/>
              </a:cxn>
              <a:cxn ang="0">
                <a:pos x="5" y="3"/>
              </a:cxn>
              <a:cxn ang="0">
                <a:pos x="7" y="6"/>
              </a:cxn>
              <a:cxn ang="0">
                <a:pos x="8" y="6"/>
              </a:cxn>
              <a:cxn ang="0">
                <a:pos x="10" y="9"/>
              </a:cxn>
              <a:cxn ang="0">
                <a:pos x="10" y="9"/>
              </a:cxn>
              <a:cxn ang="0">
                <a:pos x="14" y="12"/>
              </a:cxn>
              <a:cxn ang="0">
                <a:pos x="16" y="16"/>
              </a:cxn>
            </a:cxnLst>
            <a:rect l="0" t="0" r="r" b="b"/>
            <a:pathLst>
              <a:path w="17" h="17">
                <a:moveTo>
                  <a:pt x="0" y="0"/>
                </a:moveTo>
                <a:lnTo>
                  <a:pt x="5" y="3"/>
                </a:lnTo>
                <a:lnTo>
                  <a:pt x="7" y="6"/>
                </a:lnTo>
                <a:lnTo>
                  <a:pt x="8" y="6"/>
                </a:lnTo>
                <a:lnTo>
                  <a:pt x="10" y="9"/>
                </a:lnTo>
                <a:lnTo>
                  <a:pt x="10" y="9"/>
                </a:lnTo>
                <a:lnTo>
                  <a:pt x="14"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73" name="Line 2061"/>
          <p:cNvSpPr>
            <a:spLocks noChangeShapeType="1"/>
          </p:cNvSpPr>
          <p:nvPr/>
        </p:nvSpPr>
        <p:spPr bwMode="ltGray">
          <a:xfrm flipH="1">
            <a:off x="1816100" y="2961566"/>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74" name="Line 2062"/>
          <p:cNvSpPr>
            <a:spLocks noChangeShapeType="1"/>
          </p:cNvSpPr>
          <p:nvPr/>
        </p:nvSpPr>
        <p:spPr bwMode="ltGray">
          <a:xfrm>
            <a:off x="1827213" y="2967916"/>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75" name="Freeform 2063"/>
          <p:cNvSpPr>
            <a:spLocks/>
          </p:cNvSpPr>
          <p:nvPr/>
        </p:nvSpPr>
        <p:spPr bwMode="ltGray">
          <a:xfrm>
            <a:off x="1828800" y="2967916"/>
            <a:ext cx="26988" cy="28575"/>
          </a:xfrm>
          <a:custGeom>
            <a:avLst/>
            <a:gdLst/>
            <a:ahLst/>
            <a:cxnLst>
              <a:cxn ang="0">
                <a:pos x="0" y="0"/>
              </a:cxn>
              <a:cxn ang="0">
                <a:pos x="1" y="5"/>
              </a:cxn>
              <a:cxn ang="0">
                <a:pos x="3" y="5"/>
              </a:cxn>
              <a:cxn ang="0">
                <a:pos x="6" y="5"/>
              </a:cxn>
              <a:cxn ang="0">
                <a:pos x="8" y="10"/>
              </a:cxn>
              <a:cxn ang="0">
                <a:pos x="9" y="10"/>
              </a:cxn>
              <a:cxn ang="0">
                <a:pos x="11" y="10"/>
              </a:cxn>
              <a:cxn ang="0">
                <a:pos x="14" y="10"/>
              </a:cxn>
              <a:cxn ang="0">
                <a:pos x="16" y="16"/>
              </a:cxn>
            </a:cxnLst>
            <a:rect l="0" t="0" r="r" b="b"/>
            <a:pathLst>
              <a:path w="17" h="17">
                <a:moveTo>
                  <a:pt x="0" y="0"/>
                </a:moveTo>
                <a:lnTo>
                  <a:pt x="1" y="5"/>
                </a:lnTo>
                <a:lnTo>
                  <a:pt x="3" y="5"/>
                </a:lnTo>
                <a:lnTo>
                  <a:pt x="6" y="5"/>
                </a:lnTo>
                <a:lnTo>
                  <a:pt x="8" y="10"/>
                </a:lnTo>
                <a:lnTo>
                  <a:pt x="9" y="10"/>
                </a:lnTo>
                <a:lnTo>
                  <a:pt x="11" y="10"/>
                </a:lnTo>
                <a:lnTo>
                  <a:pt x="14" y="10"/>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76" name="Line 2064"/>
          <p:cNvSpPr>
            <a:spLocks noChangeShapeType="1"/>
          </p:cNvSpPr>
          <p:nvPr/>
        </p:nvSpPr>
        <p:spPr bwMode="ltGray">
          <a:xfrm flipH="1">
            <a:off x="1827213" y="2967916"/>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77" name="Line 2065"/>
          <p:cNvSpPr>
            <a:spLocks noChangeShapeType="1"/>
          </p:cNvSpPr>
          <p:nvPr/>
        </p:nvSpPr>
        <p:spPr bwMode="ltGray">
          <a:xfrm flipV="1">
            <a:off x="1847850" y="2971091"/>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78" name="Freeform 2066"/>
          <p:cNvSpPr>
            <a:spLocks/>
          </p:cNvSpPr>
          <p:nvPr/>
        </p:nvSpPr>
        <p:spPr bwMode="ltGray">
          <a:xfrm>
            <a:off x="1847850" y="2971091"/>
            <a:ext cx="26988" cy="28575"/>
          </a:xfrm>
          <a:custGeom>
            <a:avLst/>
            <a:gdLst/>
            <a:ahLst/>
            <a:cxnLst>
              <a:cxn ang="0">
                <a:pos x="0" y="0"/>
              </a:cxn>
              <a:cxn ang="0">
                <a:pos x="1" y="1"/>
              </a:cxn>
              <a:cxn ang="0">
                <a:pos x="4" y="3"/>
              </a:cxn>
              <a:cxn ang="0">
                <a:pos x="8" y="5"/>
              </a:cxn>
              <a:cxn ang="0">
                <a:pos x="8" y="7"/>
              </a:cxn>
              <a:cxn ang="0">
                <a:pos x="10" y="8"/>
              </a:cxn>
              <a:cxn ang="0">
                <a:pos x="11" y="10"/>
              </a:cxn>
              <a:cxn ang="0">
                <a:pos x="14" y="14"/>
              </a:cxn>
              <a:cxn ang="0">
                <a:pos x="16" y="16"/>
              </a:cxn>
            </a:cxnLst>
            <a:rect l="0" t="0" r="r" b="b"/>
            <a:pathLst>
              <a:path w="17" h="17">
                <a:moveTo>
                  <a:pt x="0" y="0"/>
                </a:moveTo>
                <a:lnTo>
                  <a:pt x="1" y="1"/>
                </a:lnTo>
                <a:lnTo>
                  <a:pt x="4" y="3"/>
                </a:lnTo>
                <a:lnTo>
                  <a:pt x="8" y="5"/>
                </a:lnTo>
                <a:lnTo>
                  <a:pt x="8" y="7"/>
                </a:lnTo>
                <a:lnTo>
                  <a:pt x="10" y="8"/>
                </a:lnTo>
                <a:lnTo>
                  <a:pt x="11" y="10"/>
                </a:lnTo>
                <a:lnTo>
                  <a:pt x="14"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79" name="Line 2067"/>
          <p:cNvSpPr>
            <a:spLocks noChangeShapeType="1"/>
          </p:cNvSpPr>
          <p:nvPr/>
        </p:nvSpPr>
        <p:spPr bwMode="ltGray">
          <a:xfrm flipH="1">
            <a:off x="1847850" y="2972679"/>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80" name="Line 2068"/>
          <p:cNvSpPr>
            <a:spLocks noChangeShapeType="1"/>
          </p:cNvSpPr>
          <p:nvPr/>
        </p:nvSpPr>
        <p:spPr bwMode="ltGray">
          <a:xfrm>
            <a:off x="1862138" y="298855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81" name="Freeform 2069"/>
          <p:cNvSpPr>
            <a:spLocks/>
          </p:cNvSpPr>
          <p:nvPr/>
        </p:nvSpPr>
        <p:spPr bwMode="ltGray">
          <a:xfrm>
            <a:off x="1862138" y="2985379"/>
            <a:ext cx="26987" cy="30162"/>
          </a:xfrm>
          <a:custGeom>
            <a:avLst/>
            <a:gdLst/>
            <a:ahLst/>
            <a:cxnLst>
              <a:cxn ang="0">
                <a:pos x="8" y="0"/>
              </a:cxn>
              <a:cxn ang="0">
                <a:pos x="8" y="2"/>
              </a:cxn>
              <a:cxn ang="0">
                <a:pos x="16" y="5"/>
              </a:cxn>
              <a:cxn ang="0">
                <a:pos x="8" y="5"/>
              </a:cxn>
              <a:cxn ang="0">
                <a:pos x="8" y="8"/>
              </a:cxn>
              <a:cxn ang="0">
                <a:pos x="8" y="10"/>
              </a:cxn>
              <a:cxn ang="0">
                <a:pos x="0" y="13"/>
              </a:cxn>
              <a:cxn ang="0">
                <a:pos x="0" y="13"/>
              </a:cxn>
              <a:cxn ang="0">
                <a:pos x="0" y="16"/>
              </a:cxn>
            </a:cxnLst>
            <a:rect l="0" t="0" r="r" b="b"/>
            <a:pathLst>
              <a:path w="17" h="17">
                <a:moveTo>
                  <a:pt x="8" y="0"/>
                </a:moveTo>
                <a:lnTo>
                  <a:pt x="8" y="2"/>
                </a:lnTo>
                <a:lnTo>
                  <a:pt x="16" y="5"/>
                </a:lnTo>
                <a:lnTo>
                  <a:pt x="8" y="5"/>
                </a:lnTo>
                <a:lnTo>
                  <a:pt x="8" y="8"/>
                </a:lnTo>
                <a:lnTo>
                  <a:pt x="8" y="10"/>
                </a:lnTo>
                <a:lnTo>
                  <a:pt x="0" y="13"/>
                </a:lnTo>
                <a:lnTo>
                  <a:pt x="0" y="13"/>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82" name="Line 2070"/>
          <p:cNvSpPr>
            <a:spLocks noChangeShapeType="1"/>
          </p:cNvSpPr>
          <p:nvPr/>
        </p:nvSpPr>
        <p:spPr bwMode="ltGray">
          <a:xfrm flipH="1">
            <a:off x="1862138" y="298855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83" name="Line 2071"/>
          <p:cNvSpPr>
            <a:spLocks noChangeShapeType="1"/>
          </p:cNvSpPr>
          <p:nvPr/>
        </p:nvSpPr>
        <p:spPr bwMode="ltGray">
          <a:xfrm>
            <a:off x="1860550" y="29964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84" name="Freeform 2072"/>
          <p:cNvSpPr>
            <a:spLocks/>
          </p:cNvSpPr>
          <p:nvPr/>
        </p:nvSpPr>
        <p:spPr bwMode="ltGray">
          <a:xfrm>
            <a:off x="1862138" y="2994904"/>
            <a:ext cx="26987" cy="28575"/>
          </a:xfrm>
          <a:custGeom>
            <a:avLst/>
            <a:gdLst/>
            <a:ahLst/>
            <a:cxnLst>
              <a:cxn ang="0">
                <a:pos x="0" y="0"/>
              </a:cxn>
              <a:cxn ang="0">
                <a:pos x="0" y="3"/>
              </a:cxn>
              <a:cxn ang="0">
                <a:pos x="0" y="6"/>
              </a:cxn>
              <a:cxn ang="0">
                <a:pos x="0" y="9"/>
              </a:cxn>
              <a:cxn ang="0">
                <a:pos x="3" y="9"/>
              </a:cxn>
              <a:cxn ang="0">
                <a:pos x="3" y="12"/>
              </a:cxn>
              <a:cxn ang="0">
                <a:pos x="9" y="12"/>
              </a:cxn>
              <a:cxn ang="0">
                <a:pos x="12" y="16"/>
              </a:cxn>
              <a:cxn ang="0">
                <a:pos x="16" y="16"/>
              </a:cxn>
            </a:cxnLst>
            <a:rect l="0" t="0" r="r" b="b"/>
            <a:pathLst>
              <a:path w="17" h="17">
                <a:moveTo>
                  <a:pt x="0" y="0"/>
                </a:moveTo>
                <a:lnTo>
                  <a:pt x="0" y="3"/>
                </a:lnTo>
                <a:lnTo>
                  <a:pt x="0" y="6"/>
                </a:lnTo>
                <a:lnTo>
                  <a:pt x="0" y="9"/>
                </a:lnTo>
                <a:lnTo>
                  <a:pt x="3" y="9"/>
                </a:lnTo>
                <a:lnTo>
                  <a:pt x="3" y="12"/>
                </a:lnTo>
                <a:lnTo>
                  <a:pt x="9" y="12"/>
                </a:lnTo>
                <a:lnTo>
                  <a:pt x="12"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85" name="Line 2073"/>
          <p:cNvSpPr>
            <a:spLocks noChangeShapeType="1"/>
          </p:cNvSpPr>
          <p:nvPr/>
        </p:nvSpPr>
        <p:spPr bwMode="ltGray">
          <a:xfrm flipH="1">
            <a:off x="1860550" y="29964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86" name="Line 2074"/>
          <p:cNvSpPr>
            <a:spLocks noChangeShapeType="1"/>
          </p:cNvSpPr>
          <p:nvPr/>
        </p:nvSpPr>
        <p:spPr bwMode="ltGray">
          <a:xfrm flipV="1">
            <a:off x="1870075" y="300125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87" name="Freeform 2075"/>
          <p:cNvSpPr>
            <a:spLocks/>
          </p:cNvSpPr>
          <p:nvPr/>
        </p:nvSpPr>
        <p:spPr bwMode="ltGray">
          <a:xfrm>
            <a:off x="1868488" y="2999666"/>
            <a:ext cx="26987" cy="28575"/>
          </a:xfrm>
          <a:custGeom>
            <a:avLst/>
            <a:gdLst/>
            <a:ahLst/>
            <a:cxnLst>
              <a:cxn ang="0">
                <a:pos x="0" y="16"/>
              </a:cxn>
              <a:cxn ang="0">
                <a:pos x="0" y="16"/>
              </a:cxn>
              <a:cxn ang="0">
                <a:pos x="4" y="16"/>
              </a:cxn>
              <a:cxn ang="0">
                <a:pos x="12" y="16"/>
              </a:cxn>
              <a:cxn ang="0">
                <a:pos x="12" y="8"/>
              </a:cxn>
              <a:cxn ang="0">
                <a:pos x="16" y="8"/>
              </a:cxn>
              <a:cxn ang="0">
                <a:pos x="16" y="0"/>
              </a:cxn>
            </a:cxnLst>
            <a:rect l="0" t="0" r="r" b="b"/>
            <a:pathLst>
              <a:path w="17" h="17">
                <a:moveTo>
                  <a:pt x="0" y="16"/>
                </a:moveTo>
                <a:lnTo>
                  <a:pt x="0" y="16"/>
                </a:lnTo>
                <a:lnTo>
                  <a:pt x="4" y="16"/>
                </a:lnTo>
                <a:lnTo>
                  <a:pt x="12" y="16"/>
                </a:lnTo>
                <a:lnTo>
                  <a:pt x="12" y="8"/>
                </a:lnTo>
                <a:lnTo>
                  <a:pt x="16" y="8"/>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88" name="Line 2076"/>
          <p:cNvSpPr>
            <a:spLocks noChangeShapeType="1"/>
          </p:cNvSpPr>
          <p:nvPr/>
        </p:nvSpPr>
        <p:spPr bwMode="ltGray">
          <a:xfrm flipH="1">
            <a:off x="1868488" y="3001254"/>
            <a:ext cx="1587"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89" name="Line 2077"/>
          <p:cNvSpPr>
            <a:spLocks noChangeShapeType="1"/>
          </p:cNvSpPr>
          <p:nvPr/>
        </p:nvSpPr>
        <p:spPr bwMode="ltGray">
          <a:xfrm flipH="1">
            <a:off x="1874838" y="29996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90" name="Freeform 2078"/>
          <p:cNvSpPr>
            <a:spLocks/>
          </p:cNvSpPr>
          <p:nvPr/>
        </p:nvSpPr>
        <p:spPr bwMode="ltGray">
          <a:xfrm>
            <a:off x="1874838" y="2999666"/>
            <a:ext cx="26987" cy="1588"/>
          </a:xfrm>
          <a:custGeom>
            <a:avLst/>
            <a:gdLst/>
            <a:ahLst/>
            <a:cxnLst>
              <a:cxn ang="0">
                <a:pos x="0" y="0"/>
              </a:cxn>
              <a:cxn ang="0">
                <a:pos x="0" y="0"/>
              </a:cxn>
              <a:cxn ang="0">
                <a:pos x="10" y="0"/>
              </a:cxn>
              <a:cxn ang="0">
                <a:pos x="16" y="0"/>
              </a:cxn>
            </a:cxnLst>
            <a:rect l="0" t="0" r="r" b="b"/>
            <a:pathLst>
              <a:path w="17" h="1">
                <a:moveTo>
                  <a:pt x="0" y="0"/>
                </a:moveTo>
                <a:lnTo>
                  <a:pt x="0" y="0"/>
                </a:lnTo>
                <a:lnTo>
                  <a:pt x="1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91" name="Line 2079"/>
          <p:cNvSpPr>
            <a:spLocks noChangeShapeType="1"/>
          </p:cNvSpPr>
          <p:nvPr/>
        </p:nvSpPr>
        <p:spPr bwMode="ltGray">
          <a:xfrm>
            <a:off x="1874838" y="29996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92" name="Line 2080"/>
          <p:cNvSpPr>
            <a:spLocks noChangeShapeType="1"/>
          </p:cNvSpPr>
          <p:nvPr/>
        </p:nvSpPr>
        <p:spPr bwMode="ltGray">
          <a:xfrm flipV="1">
            <a:off x="1881188" y="299807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93" name="Freeform 2081"/>
          <p:cNvSpPr>
            <a:spLocks/>
          </p:cNvSpPr>
          <p:nvPr/>
        </p:nvSpPr>
        <p:spPr bwMode="ltGray">
          <a:xfrm>
            <a:off x="1879600" y="2999666"/>
            <a:ext cx="26988" cy="28575"/>
          </a:xfrm>
          <a:custGeom>
            <a:avLst/>
            <a:gdLst/>
            <a:ahLst/>
            <a:cxnLst>
              <a:cxn ang="0">
                <a:pos x="0" y="0"/>
              </a:cxn>
              <a:cxn ang="0">
                <a:pos x="0" y="2"/>
              </a:cxn>
              <a:cxn ang="0">
                <a:pos x="8" y="2"/>
              </a:cxn>
              <a:cxn ang="0">
                <a:pos x="8" y="6"/>
              </a:cxn>
              <a:cxn ang="0">
                <a:pos x="16" y="8"/>
              </a:cxn>
              <a:cxn ang="0">
                <a:pos x="16" y="10"/>
              </a:cxn>
              <a:cxn ang="0">
                <a:pos x="8" y="14"/>
              </a:cxn>
              <a:cxn ang="0">
                <a:pos x="8" y="14"/>
              </a:cxn>
              <a:cxn ang="0">
                <a:pos x="8" y="16"/>
              </a:cxn>
            </a:cxnLst>
            <a:rect l="0" t="0" r="r" b="b"/>
            <a:pathLst>
              <a:path w="17" h="17">
                <a:moveTo>
                  <a:pt x="0" y="0"/>
                </a:moveTo>
                <a:lnTo>
                  <a:pt x="0" y="2"/>
                </a:lnTo>
                <a:lnTo>
                  <a:pt x="8" y="2"/>
                </a:lnTo>
                <a:lnTo>
                  <a:pt x="8" y="6"/>
                </a:lnTo>
                <a:lnTo>
                  <a:pt x="16" y="8"/>
                </a:lnTo>
                <a:lnTo>
                  <a:pt x="16" y="10"/>
                </a:lnTo>
                <a:lnTo>
                  <a:pt x="8" y="14"/>
                </a:lnTo>
                <a:lnTo>
                  <a:pt x="8" y="14"/>
                </a:lnTo>
                <a:lnTo>
                  <a:pt x="8"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94" name="Line 2082"/>
          <p:cNvSpPr>
            <a:spLocks noChangeShapeType="1"/>
          </p:cNvSpPr>
          <p:nvPr/>
        </p:nvSpPr>
        <p:spPr bwMode="ltGray">
          <a:xfrm flipH="1">
            <a:off x="1878013" y="2998079"/>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95" name="Line 2083"/>
          <p:cNvSpPr>
            <a:spLocks noChangeShapeType="1"/>
          </p:cNvSpPr>
          <p:nvPr/>
        </p:nvSpPr>
        <p:spPr bwMode="ltGray">
          <a:xfrm>
            <a:off x="1881188" y="3010779"/>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96" name="Freeform 2084"/>
          <p:cNvSpPr>
            <a:spLocks/>
          </p:cNvSpPr>
          <p:nvPr/>
        </p:nvSpPr>
        <p:spPr bwMode="ltGray">
          <a:xfrm>
            <a:off x="1879600" y="3010779"/>
            <a:ext cx="26988" cy="28575"/>
          </a:xfrm>
          <a:custGeom>
            <a:avLst/>
            <a:gdLst/>
            <a:ahLst/>
            <a:cxnLst>
              <a:cxn ang="0">
                <a:pos x="8" y="0"/>
              </a:cxn>
              <a:cxn ang="0">
                <a:pos x="0" y="2"/>
              </a:cxn>
              <a:cxn ang="0">
                <a:pos x="0" y="4"/>
              </a:cxn>
              <a:cxn ang="0">
                <a:pos x="0" y="6"/>
              </a:cxn>
              <a:cxn ang="0">
                <a:pos x="0" y="9"/>
              </a:cxn>
              <a:cxn ang="0">
                <a:pos x="0" y="9"/>
              </a:cxn>
              <a:cxn ang="0">
                <a:pos x="8" y="13"/>
              </a:cxn>
              <a:cxn ang="0">
                <a:pos x="16" y="16"/>
              </a:cxn>
            </a:cxnLst>
            <a:rect l="0" t="0" r="r" b="b"/>
            <a:pathLst>
              <a:path w="17" h="17">
                <a:moveTo>
                  <a:pt x="8" y="0"/>
                </a:moveTo>
                <a:lnTo>
                  <a:pt x="0" y="2"/>
                </a:lnTo>
                <a:lnTo>
                  <a:pt x="0" y="4"/>
                </a:lnTo>
                <a:lnTo>
                  <a:pt x="0" y="6"/>
                </a:lnTo>
                <a:lnTo>
                  <a:pt x="0" y="9"/>
                </a:lnTo>
                <a:lnTo>
                  <a:pt x="0" y="9"/>
                </a:lnTo>
                <a:lnTo>
                  <a:pt x="8"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97" name="Line 2085"/>
          <p:cNvSpPr>
            <a:spLocks noChangeShapeType="1"/>
          </p:cNvSpPr>
          <p:nvPr/>
        </p:nvSpPr>
        <p:spPr bwMode="ltGray">
          <a:xfrm flipH="1" flipV="1">
            <a:off x="1881188" y="3010779"/>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98" name="Line 2086"/>
          <p:cNvSpPr>
            <a:spLocks noChangeShapeType="1"/>
          </p:cNvSpPr>
          <p:nvPr/>
        </p:nvSpPr>
        <p:spPr bwMode="ltGray">
          <a:xfrm>
            <a:off x="1882775" y="3023479"/>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4999" name="Freeform 2087"/>
          <p:cNvSpPr>
            <a:spLocks/>
          </p:cNvSpPr>
          <p:nvPr/>
        </p:nvSpPr>
        <p:spPr bwMode="ltGray">
          <a:xfrm>
            <a:off x="1882775" y="3021891"/>
            <a:ext cx="26988" cy="28575"/>
          </a:xfrm>
          <a:custGeom>
            <a:avLst/>
            <a:gdLst/>
            <a:ahLst/>
            <a:cxnLst>
              <a:cxn ang="0">
                <a:pos x="0" y="0"/>
              </a:cxn>
              <a:cxn ang="0">
                <a:pos x="5" y="1"/>
              </a:cxn>
              <a:cxn ang="0">
                <a:pos x="5" y="3"/>
              </a:cxn>
              <a:cxn ang="0">
                <a:pos x="5" y="5"/>
              </a:cxn>
              <a:cxn ang="0">
                <a:pos x="5" y="7"/>
              </a:cxn>
              <a:cxn ang="0">
                <a:pos x="8" y="10"/>
              </a:cxn>
              <a:cxn ang="0">
                <a:pos x="8" y="12"/>
              </a:cxn>
              <a:cxn ang="0">
                <a:pos x="8" y="14"/>
              </a:cxn>
              <a:cxn ang="0">
                <a:pos x="16" y="16"/>
              </a:cxn>
            </a:cxnLst>
            <a:rect l="0" t="0" r="r" b="b"/>
            <a:pathLst>
              <a:path w="17" h="17">
                <a:moveTo>
                  <a:pt x="0" y="0"/>
                </a:moveTo>
                <a:lnTo>
                  <a:pt x="5" y="1"/>
                </a:lnTo>
                <a:lnTo>
                  <a:pt x="5" y="3"/>
                </a:lnTo>
                <a:lnTo>
                  <a:pt x="5" y="5"/>
                </a:lnTo>
                <a:lnTo>
                  <a:pt x="5" y="7"/>
                </a:lnTo>
                <a:lnTo>
                  <a:pt x="8" y="10"/>
                </a:lnTo>
                <a:lnTo>
                  <a:pt x="8" y="12"/>
                </a:lnTo>
                <a:lnTo>
                  <a:pt x="8"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00" name="Line 2088"/>
          <p:cNvSpPr>
            <a:spLocks noChangeShapeType="1"/>
          </p:cNvSpPr>
          <p:nvPr/>
        </p:nvSpPr>
        <p:spPr bwMode="ltGray">
          <a:xfrm flipH="1">
            <a:off x="1882775" y="3023479"/>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01" name="Line 2089"/>
          <p:cNvSpPr>
            <a:spLocks noChangeShapeType="1"/>
          </p:cNvSpPr>
          <p:nvPr/>
        </p:nvSpPr>
        <p:spPr bwMode="ltGray">
          <a:xfrm>
            <a:off x="1890713" y="3034591"/>
            <a:ext cx="2540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02" name="Freeform 2090"/>
          <p:cNvSpPr>
            <a:spLocks/>
          </p:cNvSpPr>
          <p:nvPr/>
        </p:nvSpPr>
        <p:spPr bwMode="ltGray">
          <a:xfrm>
            <a:off x="1890713" y="3034591"/>
            <a:ext cx="26987" cy="28575"/>
          </a:xfrm>
          <a:custGeom>
            <a:avLst/>
            <a:gdLst/>
            <a:ahLst/>
            <a:cxnLst>
              <a:cxn ang="0">
                <a:pos x="0" y="0"/>
              </a:cxn>
              <a:cxn ang="0">
                <a:pos x="0" y="16"/>
              </a:cxn>
              <a:cxn ang="0">
                <a:pos x="1" y="16"/>
              </a:cxn>
              <a:cxn ang="0">
                <a:pos x="5" y="16"/>
              </a:cxn>
              <a:cxn ang="0">
                <a:pos x="6" y="16"/>
              </a:cxn>
              <a:cxn ang="0">
                <a:pos x="9" y="16"/>
              </a:cxn>
              <a:cxn ang="0">
                <a:pos x="10" y="16"/>
              </a:cxn>
              <a:cxn ang="0">
                <a:pos x="12" y="16"/>
              </a:cxn>
              <a:cxn ang="0">
                <a:pos x="16" y="16"/>
              </a:cxn>
            </a:cxnLst>
            <a:rect l="0" t="0" r="r" b="b"/>
            <a:pathLst>
              <a:path w="17" h="17">
                <a:moveTo>
                  <a:pt x="0" y="0"/>
                </a:moveTo>
                <a:lnTo>
                  <a:pt x="0" y="16"/>
                </a:lnTo>
                <a:lnTo>
                  <a:pt x="1" y="16"/>
                </a:lnTo>
                <a:lnTo>
                  <a:pt x="5" y="16"/>
                </a:lnTo>
                <a:lnTo>
                  <a:pt x="6" y="16"/>
                </a:lnTo>
                <a:lnTo>
                  <a:pt x="9" y="16"/>
                </a:lnTo>
                <a:lnTo>
                  <a:pt x="10" y="16"/>
                </a:lnTo>
                <a:lnTo>
                  <a:pt x="12"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03" name="Line 2091"/>
          <p:cNvSpPr>
            <a:spLocks noChangeShapeType="1"/>
          </p:cNvSpPr>
          <p:nvPr/>
        </p:nvSpPr>
        <p:spPr bwMode="ltGray">
          <a:xfrm>
            <a:off x="1890713" y="3034591"/>
            <a:ext cx="2540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04" name="Line 2092"/>
          <p:cNvSpPr>
            <a:spLocks noChangeShapeType="1"/>
          </p:cNvSpPr>
          <p:nvPr/>
        </p:nvSpPr>
        <p:spPr bwMode="ltGray">
          <a:xfrm flipV="1">
            <a:off x="1909763" y="3034591"/>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05" name="Freeform 2093"/>
          <p:cNvSpPr>
            <a:spLocks/>
          </p:cNvSpPr>
          <p:nvPr/>
        </p:nvSpPr>
        <p:spPr bwMode="ltGray">
          <a:xfrm>
            <a:off x="2082800" y="3077454"/>
            <a:ext cx="26988" cy="28575"/>
          </a:xfrm>
          <a:custGeom>
            <a:avLst/>
            <a:gdLst/>
            <a:ahLst/>
            <a:cxnLst>
              <a:cxn ang="0">
                <a:pos x="16" y="16"/>
              </a:cxn>
              <a:cxn ang="0">
                <a:pos x="16" y="13"/>
              </a:cxn>
              <a:cxn ang="0">
                <a:pos x="16" y="11"/>
              </a:cxn>
              <a:cxn ang="0">
                <a:pos x="16" y="9"/>
              </a:cxn>
              <a:cxn ang="0">
                <a:pos x="16" y="7"/>
              </a:cxn>
              <a:cxn ang="0">
                <a:pos x="12" y="5"/>
              </a:cxn>
              <a:cxn ang="0">
                <a:pos x="12" y="4"/>
              </a:cxn>
              <a:cxn ang="0">
                <a:pos x="3" y="2"/>
              </a:cxn>
              <a:cxn ang="0">
                <a:pos x="0" y="0"/>
              </a:cxn>
            </a:cxnLst>
            <a:rect l="0" t="0" r="r" b="b"/>
            <a:pathLst>
              <a:path w="17" h="17">
                <a:moveTo>
                  <a:pt x="16" y="16"/>
                </a:moveTo>
                <a:lnTo>
                  <a:pt x="16" y="13"/>
                </a:lnTo>
                <a:lnTo>
                  <a:pt x="16" y="11"/>
                </a:lnTo>
                <a:lnTo>
                  <a:pt x="16" y="9"/>
                </a:lnTo>
                <a:lnTo>
                  <a:pt x="16" y="7"/>
                </a:lnTo>
                <a:lnTo>
                  <a:pt x="12" y="5"/>
                </a:lnTo>
                <a:lnTo>
                  <a:pt x="12" y="4"/>
                </a:lnTo>
                <a:lnTo>
                  <a:pt x="3" y="2"/>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06" name="Line 2094"/>
          <p:cNvSpPr>
            <a:spLocks noChangeShapeType="1"/>
          </p:cNvSpPr>
          <p:nvPr/>
        </p:nvSpPr>
        <p:spPr bwMode="ltGray">
          <a:xfrm>
            <a:off x="2089150" y="310126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07" name="Line 2095"/>
          <p:cNvSpPr>
            <a:spLocks noChangeShapeType="1"/>
          </p:cNvSpPr>
          <p:nvPr/>
        </p:nvSpPr>
        <p:spPr bwMode="ltGray">
          <a:xfrm flipH="1">
            <a:off x="2084388" y="3079041"/>
            <a:ext cx="1587"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08" name="Freeform 2096"/>
          <p:cNvSpPr>
            <a:spLocks/>
          </p:cNvSpPr>
          <p:nvPr/>
        </p:nvSpPr>
        <p:spPr bwMode="ltGray">
          <a:xfrm>
            <a:off x="2041525" y="3077454"/>
            <a:ext cx="44450" cy="28575"/>
          </a:xfrm>
          <a:custGeom>
            <a:avLst/>
            <a:gdLst/>
            <a:ahLst/>
            <a:cxnLst>
              <a:cxn ang="0">
                <a:pos x="27" y="0"/>
              </a:cxn>
              <a:cxn ang="0">
                <a:pos x="24" y="0"/>
              </a:cxn>
              <a:cxn ang="0">
                <a:pos x="20" y="0"/>
              </a:cxn>
              <a:cxn ang="0">
                <a:pos x="17" y="0"/>
              </a:cxn>
              <a:cxn ang="0">
                <a:pos x="13" y="8"/>
              </a:cxn>
              <a:cxn ang="0">
                <a:pos x="9" y="8"/>
              </a:cxn>
              <a:cxn ang="0">
                <a:pos x="6" y="8"/>
              </a:cxn>
              <a:cxn ang="0">
                <a:pos x="3" y="16"/>
              </a:cxn>
              <a:cxn ang="0">
                <a:pos x="0" y="16"/>
              </a:cxn>
            </a:cxnLst>
            <a:rect l="0" t="0" r="r" b="b"/>
            <a:pathLst>
              <a:path w="28" h="17">
                <a:moveTo>
                  <a:pt x="27" y="0"/>
                </a:moveTo>
                <a:lnTo>
                  <a:pt x="24" y="0"/>
                </a:lnTo>
                <a:lnTo>
                  <a:pt x="20" y="0"/>
                </a:lnTo>
                <a:lnTo>
                  <a:pt x="17" y="0"/>
                </a:lnTo>
                <a:lnTo>
                  <a:pt x="13" y="8"/>
                </a:lnTo>
                <a:lnTo>
                  <a:pt x="9" y="8"/>
                </a:lnTo>
                <a:lnTo>
                  <a:pt x="6" y="8"/>
                </a:lnTo>
                <a:lnTo>
                  <a:pt x="3"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09" name="Line 2097"/>
          <p:cNvSpPr>
            <a:spLocks noChangeShapeType="1"/>
          </p:cNvSpPr>
          <p:nvPr/>
        </p:nvSpPr>
        <p:spPr bwMode="ltGray">
          <a:xfrm flipV="1">
            <a:off x="2084388" y="307745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10" name="Line 2098"/>
          <p:cNvSpPr>
            <a:spLocks noChangeShapeType="1"/>
          </p:cNvSpPr>
          <p:nvPr/>
        </p:nvSpPr>
        <p:spPr bwMode="ltGray">
          <a:xfrm>
            <a:off x="2041525" y="3080629"/>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11" name="Freeform 2099"/>
          <p:cNvSpPr>
            <a:spLocks/>
          </p:cNvSpPr>
          <p:nvPr/>
        </p:nvSpPr>
        <p:spPr bwMode="ltGray">
          <a:xfrm>
            <a:off x="2219325" y="3082216"/>
            <a:ext cx="26988" cy="28575"/>
          </a:xfrm>
          <a:custGeom>
            <a:avLst/>
            <a:gdLst/>
            <a:ahLst/>
            <a:cxnLst>
              <a:cxn ang="0">
                <a:pos x="0" y="0"/>
              </a:cxn>
              <a:cxn ang="0">
                <a:pos x="0" y="4"/>
              </a:cxn>
              <a:cxn ang="0">
                <a:pos x="0" y="8"/>
              </a:cxn>
              <a:cxn ang="0">
                <a:pos x="4" y="8"/>
              </a:cxn>
              <a:cxn ang="0">
                <a:pos x="12" y="12"/>
              </a:cxn>
              <a:cxn ang="0">
                <a:pos x="12" y="16"/>
              </a:cxn>
              <a:cxn ang="0">
                <a:pos x="16" y="16"/>
              </a:cxn>
            </a:cxnLst>
            <a:rect l="0" t="0" r="r" b="b"/>
            <a:pathLst>
              <a:path w="17" h="17">
                <a:moveTo>
                  <a:pt x="0" y="0"/>
                </a:moveTo>
                <a:lnTo>
                  <a:pt x="0" y="4"/>
                </a:lnTo>
                <a:lnTo>
                  <a:pt x="0" y="8"/>
                </a:lnTo>
                <a:lnTo>
                  <a:pt x="4" y="8"/>
                </a:lnTo>
                <a:lnTo>
                  <a:pt x="12" y="12"/>
                </a:lnTo>
                <a:lnTo>
                  <a:pt x="12"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12" name="Line 2100"/>
          <p:cNvSpPr>
            <a:spLocks noChangeShapeType="1"/>
          </p:cNvSpPr>
          <p:nvPr/>
        </p:nvSpPr>
        <p:spPr bwMode="ltGray">
          <a:xfrm flipH="1">
            <a:off x="2219325" y="3083804"/>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13" name="Line 2101"/>
          <p:cNvSpPr>
            <a:spLocks noChangeShapeType="1"/>
          </p:cNvSpPr>
          <p:nvPr/>
        </p:nvSpPr>
        <p:spPr bwMode="ltGray">
          <a:xfrm flipV="1">
            <a:off x="2225675" y="3088566"/>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14" name="Freeform 2102"/>
          <p:cNvSpPr>
            <a:spLocks/>
          </p:cNvSpPr>
          <p:nvPr/>
        </p:nvSpPr>
        <p:spPr bwMode="ltGray">
          <a:xfrm>
            <a:off x="2225675" y="3088566"/>
            <a:ext cx="26988" cy="28575"/>
          </a:xfrm>
          <a:custGeom>
            <a:avLst/>
            <a:gdLst/>
            <a:ahLst/>
            <a:cxnLst>
              <a:cxn ang="0">
                <a:pos x="0" y="0"/>
              </a:cxn>
              <a:cxn ang="0">
                <a:pos x="3" y="16"/>
              </a:cxn>
              <a:cxn ang="0">
                <a:pos x="4" y="16"/>
              </a:cxn>
              <a:cxn ang="0">
                <a:pos x="7" y="16"/>
              </a:cxn>
              <a:cxn ang="0">
                <a:pos x="8" y="16"/>
              </a:cxn>
              <a:cxn ang="0">
                <a:pos x="11" y="16"/>
              </a:cxn>
              <a:cxn ang="0">
                <a:pos x="12" y="16"/>
              </a:cxn>
              <a:cxn ang="0">
                <a:pos x="15" y="16"/>
              </a:cxn>
              <a:cxn ang="0">
                <a:pos x="16" y="16"/>
              </a:cxn>
            </a:cxnLst>
            <a:rect l="0" t="0" r="r" b="b"/>
            <a:pathLst>
              <a:path w="17" h="17">
                <a:moveTo>
                  <a:pt x="0" y="0"/>
                </a:moveTo>
                <a:lnTo>
                  <a:pt x="3" y="16"/>
                </a:lnTo>
                <a:lnTo>
                  <a:pt x="4" y="16"/>
                </a:lnTo>
                <a:lnTo>
                  <a:pt x="7" y="16"/>
                </a:lnTo>
                <a:lnTo>
                  <a:pt x="8" y="16"/>
                </a:lnTo>
                <a:lnTo>
                  <a:pt x="11" y="16"/>
                </a:lnTo>
                <a:lnTo>
                  <a:pt x="12" y="16"/>
                </a:lnTo>
                <a:lnTo>
                  <a:pt x="15"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15" name="Line 2103"/>
          <p:cNvSpPr>
            <a:spLocks noChangeShapeType="1"/>
          </p:cNvSpPr>
          <p:nvPr/>
        </p:nvSpPr>
        <p:spPr bwMode="ltGray">
          <a:xfrm flipH="1">
            <a:off x="2225675" y="3088566"/>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16" name="Line 2104"/>
          <p:cNvSpPr>
            <a:spLocks noChangeShapeType="1"/>
          </p:cNvSpPr>
          <p:nvPr/>
        </p:nvSpPr>
        <p:spPr bwMode="ltGray">
          <a:xfrm flipV="1">
            <a:off x="2249488" y="309015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17" name="Freeform 2105"/>
          <p:cNvSpPr>
            <a:spLocks/>
          </p:cNvSpPr>
          <p:nvPr/>
        </p:nvSpPr>
        <p:spPr bwMode="ltGray">
          <a:xfrm>
            <a:off x="2247900" y="3083804"/>
            <a:ext cx="26988" cy="28575"/>
          </a:xfrm>
          <a:custGeom>
            <a:avLst/>
            <a:gdLst/>
            <a:ahLst/>
            <a:cxnLst>
              <a:cxn ang="0">
                <a:pos x="0" y="16"/>
              </a:cxn>
              <a:cxn ang="0">
                <a:pos x="5" y="16"/>
              </a:cxn>
              <a:cxn ang="0">
                <a:pos x="8" y="16"/>
              </a:cxn>
              <a:cxn ang="0">
                <a:pos x="8" y="10"/>
              </a:cxn>
              <a:cxn ang="0">
                <a:pos x="13" y="10"/>
              </a:cxn>
              <a:cxn ang="0">
                <a:pos x="13" y="5"/>
              </a:cxn>
              <a:cxn ang="0">
                <a:pos x="16" y="5"/>
              </a:cxn>
              <a:cxn ang="0">
                <a:pos x="16" y="0"/>
              </a:cxn>
            </a:cxnLst>
            <a:rect l="0" t="0" r="r" b="b"/>
            <a:pathLst>
              <a:path w="17" h="17">
                <a:moveTo>
                  <a:pt x="0" y="16"/>
                </a:moveTo>
                <a:lnTo>
                  <a:pt x="5" y="16"/>
                </a:lnTo>
                <a:lnTo>
                  <a:pt x="8" y="16"/>
                </a:lnTo>
                <a:lnTo>
                  <a:pt x="8" y="10"/>
                </a:lnTo>
                <a:lnTo>
                  <a:pt x="13" y="10"/>
                </a:lnTo>
                <a:lnTo>
                  <a:pt x="13" y="5"/>
                </a:lnTo>
                <a:lnTo>
                  <a:pt x="16" y="5"/>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18" name="Line 2106"/>
          <p:cNvSpPr>
            <a:spLocks noChangeShapeType="1"/>
          </p:cNvSpPr>
          <p:nvPr/>
        </p:nvSpPr>
        <p:spPr bwMode="ltGray">
          <a:xfrm>
            <a:off x="2249488" y="3090154"/>
            <a:ext cx="0"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19" name="Line 2107"/>
          <p:cNvSpPr>
            <a:spLocks noChangeShapeType="1"/>
          </p:cNvSpPr>
          <p:nvPr/>
        </p:nvSpPr>
        <p:spPr bwMode="ltGray">
          <a:xfrm flipH="1" flipV="1">
            <a:off x="2257425" y="3085391"/>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20" name="Freeform 2108"/>
          <p:cNvSpPr>
            <a:spLocks/>
          </p:cNvSpPr>
          <p:nvPr/>
        </p:nvSpPr>
        <p:spPr bwMode="ltGray">
          <a:xfrm>
            <a:off x="2257425" y="3085391"/>
            <a:ext cx="26988" cy="1588"/>
          </a:xfrm>
          <a:custGeom>
            <a:avLst/>
            <a:gdLst/>
            <a:ahLst/>
            <a:cxnLst>
              <a:cxn ang="0">
                <a:pos x="0" y="0"/>
              </a:cxn>
              <a:cxn ang="0">
                <a:pos x="8" y="0"/>
              </a:cxn>
              <a:cxn ang="0">
                <a:pos x="16" y="0"/>
              </a:cxn>
              <a:cxn ang="0">
                <a:pos x="16" y="0"/>
              </a:cxn>
            </a:cxnLst>
            <a:rect l="0" t="0" r="r" b="b"/>
            <a:pathLst>
              <a:path w="17" h="1">
                <a:moveTo>
                  <a:pt x="0" y="0"/>
                </a:moveTo>
                <a:lnTo>
                  <a:pt x="8" y="0"/>
                </a:lnTo>
                <a:lnTo>
                  <a:pt x="16"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21" name="Line 2109"/>
          <p:cNvSpPr>
            <a:spLocks noChangeShapeType="1"/>
          </p:cNvSpPr>
          <p:nvPr/>
        </p:nvSpPr>
        <p:spPr bwMode="ltGray">
          <a:xfrm>
            <a:off x="2257425" y="308380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22" name="Line 2110"/>
          <p:cNvSpPr>
            <a:spLocks noChangeShapeType="1"/>
          </p:cNvSpPr>
          <p:nvPr/>
        </p:nvSpPr>
        <p:spPr bwMode="ltGray">
          <a:xfrm flipH="1" flipV="1">
            <a:off x="2259013" y="3083804"/>
            <a:ext cx="4762"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23" name="Freeform 2111"/>
          <p:cNvSpPr>
            <a:spLocks/>
          </p:cNvSpPr>
          <p:nvPr/>
        </p:nvSpPr>
        <p:spPr bwMode="ltGray">
          <a:xfrm>
            <a:off x="2259013" y="3077454"/>
            <a:ext cx="26987" cy="28575"/>
          </a:xfrm>
          <a:custGeom>
            <a:avLst/>
            <a:gdLst/>
            <a:ahLst/>
            <a:cxnLst>
              <a:cxn ang="0">
                <a:pos x="0" y="16"/>
              </a:cxn>
              <a:cxn ang="0">
                <a:pos x="0" y="12"/>
              </a:cxn>
              <a:cxn ang="0">
                <a:pos x="5" y="12"/>
              </a:cxn>
              <a:cxn ang="0">
                <a:pos x="5" y="9"/>
              </a:cxn>
              <a:cxn ang="0">
                <a:pos x="8" y="9"/>
              </a:cxn>
              <a:cxn ang="0">
                <a:pos x="8" y="3"/>
              </a:cxn>
              <a:cxn ang="0">
                <a:pos x="13" y="3"/>
              </a:cxn>
              <a:cxn ang="0">
                <a:pos x="16" y="0"/>
              </a:cxn>
            </a:cxnLst>
            <a:rect l="0" t="0" r="r" b="b"/>
            <a:pathLst>
              <a:path w="17" h="17">
                <a:moveTo>
                  <a:pt x="0" y="16"/>
                </a:moveTo>
                <a:lnTo>
                  <a:pt x="0" y="12"/>
                </a:lnTo>
                <a:lnTo>
                  <a:pt x="5" y="12"/>
                </a:lnTo>
                <a:lnTo>
                  <a:pt x="5" y="9"/>
                </a:lnTo>
                <a:lnTo>
                  <a:pt x="8" y="9"/>
                </a:lnTo>
                <a:lnTo>
                  <a:pt x="8" y="3"/>
                </a:lnTo>
                <a:lnTo>
                  <a:pt x="13" y="3"/>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24" name="Line 2112"/>
          <p:cNvSpPr>
            <a:spLocks noChangeShapeType="1"/>
          </p:cNvSpPr>
          <p:nvPr/>
        </p:nvSpPr>
        <p:spPr bwMode="ltGray">
          <a:xfrm>
            <a:off x="2259013" y="308539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25" name="Line 2113"/>
          <p:cNvSpPr>
            <a:spLocks noChangeShapeType="1"/>
          </p:cNvSpPr>
          <p:nvPr/>
        </p:nvSpPr>
        <p:spPr bwMode="ltGray">
          <a:xfrm flipH="1" flipV="1">
            <a:off x="2270125" y="3077454"/>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26" name="Freeform 2114"/>
          <p:cNvSpPr>
            <a:spLocks/>
          </p:cNvSpPr>
          <p:nvPr/>
        </p:nvSpPr>
        <p:spPr bwMode="ltGray">
          <a:xfrm>
            <a:off x="2128838" y="3026654"/>
            <a:ext cx="26987" cy="28575"/>
          </a:xfrm>
          <a:custGeom>
            <a:avLst/>
            <a:gdLst/>
            <a:ahLst/>
            <a:cxnLst>
              <a:cxn ang="0">
                <a:pos x="0" y="0"/>
              </a:cxn>
              <a:cxn ang="0">
                <a:pos x="0" y="0"/>
              </a:cxn>
              <a:cxn ang="0">
                <a:pos x="0" y="16"/>
              </a:cxn>
              <a:cxn ang="0">
                <a:pos x="3" y="16"/>
              </a:cxn>
              <a:cxn ang="0">
                <a:pos x="9" y="16"/>
              </a:cxn>
              <a:cxn ang="0">
                <a:pos x="12" y="0"/>
              </a:cxn>
              <a:cxn ang="0">
                <a:pos x="16" y="0"/>
              </a:cxn>
            </a:cxnLst>
            <a:rect l="0" t="0" r="r" b="b"/>
            <a:pathLst>
              <a:path w="17" h="17">
                <a:moveTo>
                  <a:pt x="0" y="0"/>
                </a:moveTo>
                <a:lnTo>
                  <a:pt x="0" y="0"/>
                </a:lnTo>
                <a:lnTo>
                  <a:pt x="0" y="16"/>
                </a:lnTo>
                <a:lnTo>
                  <a:pt x="3" y="16"/>
                </a:lnTo>
                <a:lnTo>
                  <a:pt x="9" y="16"/>
                </a:lnTo>
                <a:lnTo>
                  <a:pt x="12"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27" name="Line 2115"/>
          <p:cNvSpPr>
            <a:spLocks noChangeShapeType="1"/>
          </p:cNvSpPr>
          <p:nvPr/>
        </p:nvSpPr>
        <p:spPr bwMode="ltGray">
          <a:xfrm flipH="1">
            <a:off x="2127250" y="3028241"/>
            <a:ext cx="31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28" name="Line 2116"/>
          <p:cNvSpPr>
            <a:spLocks noChangeShapeType="1"/>
          </p:cNvSpPr>
          <p:nvPr/>
        </p:nvSpPr>
        <p:spPr bwMode="ltGray">
          <a:xfrm flipV="1">
            <a:off x="2136775" y="302824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29" name="Freeform 2117"/>
          <p:cNvSpPr>
            <a:spLocks/>
          </p:cNvSpPr>
          <p:nvPr/>
        </p:nvSpPr>
        <p:spPr bwMode="ltGray">
          <a:xfrm>
            <a:off x="2135188" y="3026654"/>
            <a:ext cx="28575" cy="28575"/>
          </a:xfrm>
          <a:custGeom>
            <a:avLst/>
            <a:gdLst/>
            <a:ahLst/>
            <a:cxnLst>
              <a:cxn ang="0">
                <a:pos x="0" y="0"/>
              </a:cxn>
              <a:cxn ang="0">
                <a:pos x="0" y="8"/>
              </a:cxn>
              <a:cxn ang="0">
                <a:pos x="3" y="8"/>
              </a:cxn>
              <a:cxn ang="0">
                <a:pos x="6" y="16"/>
              </a:cxn>
              <a:cxn ang="0">
                <a:pos x="7" y="16"/>
              </a:cxn>
              <a:cxn ang="0">
                <a:pos x="9" y="16"/>
              </a:cxn>
              <a:cxn ang="0">
                <a:pos x="12" y="16"/>
              </a:cxn>
              <a:cxn ang="0">
                <a:pos x="14" y="8"/>
              </a:cxn>
              <a:cxn ang="0">
                <a:pos x="17" y="0"/>
              </a:cxn>
            </a:cxnLst>
            <a:rect l="0" t="0" r="r" b="b"/>
            <a:pathLst>
              <a:path w="18" h="17">
                <a:moveTo>
                  <a:pt x="0" y="0"/>
                </a:moveTo>
                <a:lnTo>
                  <a:pt x="0" y="8"/>
                </a:lnTo>
                <a:lnTo>
                  <a:pt x="3" y="8"/>
                </a:lnTo>
                <a:lnTo>
                  <a:pt x="6" y="16"/>
                </a:lnTo>
                <a:lnTo>
                  <a:pt x="7" y="16"/>
                </a:lnTo>
                <a:lnTo>
                  <a:pt x="9" y="16"/>
                </a:lnTo>
                <a:lnTo>
                  <a:pt x="12" y="16"/>
                </a:lnTo>
                <a:lnTo>
                  <a:pt x="14" y="8"/>
                </a:lnTo>
                <a:lnTo>
                  <a:pt x="17"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30" name="Line 2118"/>
          <p:cNvSpPr>
            <a:spLocks noChangeShapeType="1"/>
          </p:cNvSpPr>
          <p:nvPr/>
        </p:nvSpPr>
        <p:spPr bwMode="ltGray">
          <a:xfrm flipH="1">
            <a:off x="2135188" y="3028241"/>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31" name="Line 2119"/>
          <p:cNvSpPr>
            <a:spLocks noChangeShapeType="1"/>
          </p:cNvSpPr>
          <p:nvPr/>
        </p:nvSpPr>
        <p:spPr bwMode="ltGray">
          <a:xfrm flipH="1" flipV="1">
            <a:off x="2162175" y="3028241"/>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32" name="Freeform 2120"/>
          <p:cNvSpPr>
            <a:spLocks/>
          </p:cNvSpPr>
          <p:nvPr/>
        </p:nvSpPr>
        <p:spPr bwMode="ltGray">
          <a:xfrm>
            <a:off x="2163763" y="3026654"/>
            <a:ext cx="26987" cy="28575"/>
          </a:xfrm>
          <a:custGeom>
            <a:avLst/>
            <a:gdLst/>
            <a:ahLst/>
            <a:cxnLst>
              <a:cxn ang="0">
                <a:pos x="0" y="5"/>
              </a:cxn>
              <a:cxn ang="0">
                <a:pos x="0" y="0"/>
              </a:cxn>
              <a:cxn ang="0">
                <a:pos x="2" y="0"/>
              </a:cxn>
              <a:cxn ang="0">
                <a:pos x="5" y="5"/>
              </a:cxn>
              <a:cxn ang="0">
                <a:pos x="10" y="10"/>
              </a:cxn>
              <a:cxn ang="0">
                <a:pos x="13" y="10"/>
              </a:cxn>
              <a:cxn ang="0">
                <a:pos x="13" y="10"/>
              </a:cxn>
              <a:cxn ang="0">
                <a:pos x="16" y="16"/>
              </a:cxn>
            </a:cxnLst>
            <a:rect l="0" t="0" r="r" b="b"/>
            <a:pathLst>
              <a:path w="17" h="17">
                <a:moveTo>
                  <a:pt x="0" y="5"/>
                </a:moveTo>
                <a:lnTo>
                  <a:pt x="0" y="0"/>
                </a:lnTo>
                <a:lnTo>
                  <a:pt x="2" y="0"/>
                </a:lnTo>
                <a:lnTo>
                  <a:pt x="5" y="5"/>
                </a:lnTo>
                <a:lnTo>
                  <a:pt x="10" y="10"/>
                </a:lnTo>
                <a:lnTo>
                  <a:pt x="13" y="10"/>
                </a:lnTo>
                <a:lnTo>
                  <a:pt x="13" y="10"/>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33" name="Line 2121"/>
          <p:cNvSpPr>
            <a:spLocks noChangeShapeType="1"/>
          </p:cNvSpPr>
          <p:nvPr/>
        </p:nvSpPr>
        <p:spPr bwMode="ltGray">
          <a:xfrm>
            <a:off x="2162175" y="3028241"/>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34" name="Line 2122"/>
          <p:cNvSpPr>
            <a:spLocks noChangeShapeType="1"/>
          </p:cNvSpPr>
          <p:nvPr/>
        </p:nvSpPr>
        <p:spPr bwMode="ltGray">
          <a:xfrm flipV="1">
            <a:off x="2173288" y="3029829"/>
            <a:ext cx="3175"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35" name="Freeform 2123"/>
          <p:cNvSpPr>
            <a:spLocks/>
          </p:cNvSpPr>
          <p:nvPr/>
        </p:nvSpPr>
        <p:spPr bwMode="ltGray">
          <a:xfrm>
            <a:off x="2171700" y="3031416"/>
            <a:ext cx="26988" cy="1588"/>
          </a:xfrm>
          <a:custGeom>
            <a:avLst/>
            <a:gdLst/>
            <a:ahLst/>
            <a:cxnLst>
              <a:cxn ang="0">
                <a:pos x="0" y="0"/>
              </a:cxn>
              <a:cxn ang="0">
                <a:pos x="0" y="0"/>
              </a:cxn>
              <a:cxn ang="0">
                <a:pos x="10" y="0"/>
              </a:cxn>
              <a:cxn ang="0">
                <a:pos x="16" y="0"/>
              </a:cxn>
            </a:cxnLst>
            <a:rect l="0" t="0" r="r" b="b"/>
            <a:pathLst>
              <a:path w="17" h="1">
                <a:moveTo>
                  <a:pt x="0" y="0"/>
                </a:moveTo>
                <a:lnTo>
                  <a:pt x="0" y="0"/>
                </a:lnTo>
                <a:lnTo>
                  <a:pt x="1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36" name="Line 2124"/>
          <p:cNvSpPr>
            <a:spLocks noChangeShapeType="1"/>
          </p:cNvSpPr>
          <p:nvPr/>
        </p:nvSpPr>
        <p:spPr bwMode="ltGray">
          <a:xfrm flipH="1">
            <a:off x="2171700" y="3031416"/>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37" name="Line 2125"/>
          <p:cNvSpPr>
            <a:spLocks noChangeShapeType="1"/>
          </p:cNvSpPr>
          <p:nvPr/>
        </p:nvSpPr>
        <p:spPr bwMode="ltGray">
          <a:xfrm flipV="1">
            <a:off x="2178050" y="302982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38" name="Freeform 2126"/>
          <p:cNvSpPr>
            <a:spLocks/>
          </p:cNvSpPr>
          <p:nvPr/>
        </p:nvSpPr>
        <p:spPr bwMode="ltGray">
          <a:xfrm>
            <a:off x="2176463" y="3031416"/>
            <a:ext cx="26987" cy="28575"/>
          </a:xfrm>
          <a:custGeom>
            <a:avLst/>
            <a:gdLst/>
            <a:ahLst/>
            <a:cxnLst>
              <a:cxn ang="0">
                <a:pos x="0" y="0"/>
              </a:cxn>
              <a:cxn ang="0">
                <a:pos x="0" y="3"/>
              </a:cxn>
              <a:cxn ang="0">
                <a:pos x="4" y="3"/>
              </a:cxn>
              <a:cxn ang="0">
                <a:pos x="4" y="6"/>
              </a:cxn>
              <a:cxn ang="0">
                <a:pos x="12" y="9"/>
              </a:cxn>
              <a:cxn ang="0">
                <a:pos x="12" y="9"/>
              </a:cxn>
              <a:cxn ang="0">
                <a:pos x="12" y="12"/>
              </a:cxn>
              <a:cxn ang="0">
                <a:pos x="16" y="16"/>
              </a:cxn>
            </a:cxnLst>
            <a:rect l="0" t="0" r="r" b="b"/>
            <a:pathLst>
              <a:path w="17" h="17">
                <a:moveTo>
                  <a:pt x="0" y="0"/>
                </a:moveTo>
                <a:lnTo>
                  <a:pt x="0" y="3"/>
                </a:lnTo>
                <a:lnTo>
                  <a:pt x="4" y="3"/>
                </a:lnTo>
                <a:lnTo>
                  <a:pt x="4" y="6"/>
                </a:lnTo>
                <a:lnTo>
                  <a:pt x="12" y="9"/>
                </a:lnTo>
                <a:lnTo>
                  <a:pt x="12" y="9"/>
                </a:lnTo>
                <a:lnTo>
                  <a:pt x="12" y="12"/>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39" name="Line 2127"/>
          <p:cNvSpPr>
            <a:spLocks noChangeShapeType="1"/>
          </p:cNvSpPr>
          <p:nvPr/>
        </p:nvSpPr>
        <p:spPr bwMode="ltGray">
          <a:xfrm flipH="1">
            <a:off x="2176463" y="3031416"/>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40" name="Line 2128"/>
          <p:cNvSpPr>
            <a:spLocks noChangeShapeType="1"/>
          </p:cNvSpPr>
          <p:nvPr/>
        </p:nvSpPr>
        <p:spPr bwMode="ltGray">
          <a:xfrm flipV="1">
            <a:off x="2184400" y="3037766"/>
            <a:ext cx="1588"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41" name="Freeform 2129"/>
          <p:cNvSpPr>
            <a:spLocks/>
          </p:cNvSpPr>
          <p:nvPr/>
        </p:nvSpPr>
        <p:spPr bwMode="ltGray">
          <a:xfrm>
            <a:off x="2135188" y="3175879"/>
            <a:ext cx="26987" cy="28575"/>
          </a:xfrm>
          <a:custGeom>
            <a:avLst/>
            <a:gdLst/>
            <a:ahLst/>
            <a:cxnLst>
              <a:cxn ang="0">
                <a:pos x="0" y="0"/>
              </a:cxn>
              <a:cxn ang="0">
                <a:pos x="3" y="2"/>
              </a:cxn>
              <a:cxn ang="0">
                <a:pos x="3" y="4"/>
              </a:cxn>
              <a:cxn ang="0">
                <a:pos x="3" y="6"/>
              </a:cxn>
              <a:cxn ang="0">
                <a:pos x="3" y="8"/>
              </a:cxn>
              <a:cxn ang="0">
                <a:pos x="3" y="11"/>
              </a:cxn>
              <a:cxn ang="0">
                <a:pos x="9" y="12"/>
              </a:cxn>
              <a:cxn ang="0">
                <a:pos x="12" y="14"/>
              </a:cxn>
              <a:cxn ang="0">
                <a:pos x="16" y="16"/>
              </a:cxn>
            </a:cxnLst>
            <a:rect l="0" t="0" r="r" b="b"/>
            <a:pathLst>
              <a:path w="17" h="17">
                <a:moveTo>
                  <a:pt x="0" y="0"/>
                </a:moveTo>
                <a:lnTo>
                  <a:pt x="3" y="2"/>
                </a:lnTo>
                <a:lnTo>
                  <a:pt x="3" y="4"/>
                </a:lnTo>
                <a:lnTo>
                  <a:pt x="3" y="6"/>
                </a:lnTo>
                <a:lnTo>
                  <a:pt x="3" y="8"/>
                </a:lnTo>
                <a:lnTo>
                  <a:pt x="3" y="11"/>
                </a:lnTo>
                <a:lnTo>
                  <a:pt x="9" y="12"/>
                </a:lnTo>
                <a:lnTo>
                  <a:pt x="12" y="14"/>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42" name="Line 2130"/>
          <p:cNvSpPr>
            <a:spLocks noChangeShapeType="1"/>
          </p:cNvSpPr>
          <p:nvPr/>
        </p:nvSpPr>
        <p:spPr bwMode="ltGray">
          <a:xfrm flipH="1">
            <a:off x="2132013" y="3177466"/>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43" name="Line 2131"/>
          <p:cNvSpPr>
            <a:spLocks noChangeShapeType="1"/>
          </p:cNvSpPr>
          <p:nvPr/>
        </p:nvSpPr>
        <p:spPr bwMode="ltGray">
          <a:xfrm flipV="1">
            <a:off x="2143125" y="3198104"/>
            <a:ext cx="1588"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44" name="Line 2132"/>
          <p:cNvSpPr>
            <a:spLocks noChangeShapeType="1"/>
          </p:cNvSpPr>
          <p:nvPr/>
        </p:nvSpPr>
        <p:spPr bwMode="ltGray">
          <a:xfrm>
            <a:off x="2125663" y="3174291"/>
            <a:ext cx="2222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45" name="Line 2133"/>
          <p:cNvSpPr>
            <a:spLocks noChangeShapeType="1"/>
          </p:cNvSpPr>
          <p:nvPr/>
        </p:nvSpPr>
        <p:spPr bwMode="ltGray">
          <a:xfrm flipH="1">
            <a:off x="2122488" y="31742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46" name="Line 2134"/>
          <p:cNvSpPr>
            <a:spLocks noChangeShapeType="1"/>
          </p:cNvSpPr>
          <p:nvPr/>
        </p:nvSpPr>
        <p:spPr bwMode="ltGray">
          <a:xfrm>
            <a:off x="2122488" y="3174291"/>
            <a:ext cx="31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47" name="Freeform 2135"/>
          <p:cNvSpPr>
            <a:spLocks/>
          </p:cNvSpPr>
          <p:nvPr/>
        </p:nvSpPr>
        <p:spPr bwMode="ltGray">
          <a:xfrm>
            <a:off x="2114550" y="3172704"/>
            <a:ext cx="26988" cy="28575"/>
          </a:xfrm>
          <a:custGeom>
            <a:avLst/>
            <a:gdLst/>
            <a:ahLst/>
            <a:cxnLst>
              <a:cxn ang="0">
                <a:pos x="16" y="0"/>
              </a:cxn>
              <a:cxn ang="0">
                <a:pos x="13" y="3"/>
              </a:cxn>
              <a:cxn ang="0">
                <a:pos x="8" y="3"/>
              </a:cxn>
              <a:cxn ang="0">
                <a:pos x="5" y="6"/>
              </a:cxn>
              <a:cxn ang="0">
                <a:pos x="5" y="9"/>
              </a:cxn>
              <a:cxn ang="0">
                <a:pos x="0" y="9"/>
              </a:cxn>
              <a:cxn ang="0">
                <a:pos x="0" y="12"/>
              </a:cxn>
              <a:cxn ang="0">
                <a:pos x="5" y="16"/>
              </a:cxn>
            </a:cxnLst>
            <a:rect l="0" t="0" r="r" b="b"/>
            <a:pathLst>
              <a:path w="17" h="17">
                <a:moveTo>
                  <a:pt x="16" y="0"/>
                </a:moveTo>
                <a:lnTo>
                  <a:pt x="13" y="3"/>
                </a:lnTo>
                <a:lnTo>
                  <a:pt x="8" y="3"/>
                </a:lnTo>
                <a:lnTo>
                  <a:pt x="5" y="6"/>
                </a:lnTo>
                <a:lnTo>
                  <a:pt x="5" y="9"/>
                </a:lnTo>
                <a:lnTo>
                  <a:pt x="0" y="9"/>
                </a:lnTo>
                <a:lnTo>
                  <a:pt x="0" y="12"/>
                </a:lnTo>
                <a:lnTo>
                  <a:pt x="5"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48" name="Line 2136"/>
          <p:cNvSpPr>
            <a:spLocks noChangeShapeType="1"/>
          </p:cNvSpPr>
          <p:nvPr/>
        </p:nvSpPr>
        <p:spPr bwMode="ltGray">
          <a:xfrm flipV="1">
            <a:off x="2125663" y="3174291"/>
            <a:ext cx="0"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49" name="Line 2137"/>
          <p:cNvSpPr>
            <a:spLocks noChangeShapeType="1"/>
          </p:cNvSpPr>
          <p:nvPr/>
        </p:nvSpPr>
        <p:spPr bwMode="ltGray">
          <a:xfrm flipV="1">
            <a:off x="2116138" y="3182229"/>
            <a:ext cx="4762"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50" name="Freeform 2138"/>
          <p:cNvSpPr>
            <a:spLocks/>
          </p:cNvSpPr>
          <p:nvPr/>
        </p:nvSpPr>
        <p:spPr bwMode="ltGray">
          <a:xfrm>
            <a:off x="2117725" y="3182229"/>
            <a:ext cx="26988" cy="28575"/>
          </a:xfrm>
          <a:custGeom>
            <a:avLst/>
            <a:gdLst/>
            <a:ahLst/>
            <a:cxnLst>
              <a:cxn ang="0">
                <a:pos x="0" y="0"/>
              </a:cxn>
              <a:cxn ang="0">
                <a:pos x="1" y="8"/>
              </a:cxn>
              <a:cxn ang="0">
                <a:pos x="5" y="8"/>
              </a:cxn>
              <a:cxn ang="0">
                <a:pos x="8" y="8"/>
              </a:cxn>
              <a:cxn ang="0">
                <a:pos x="10" y="8"/>
              </a:cxn>
              <a:cxn ang="0">
                <a:pos x="14" y="8"/>
              </a:cxn>
              <a:cxn ang="0">
                <a:pos x="16" y="16"/>
              </a:cxn>
            </a:cxnLst>
            <a:rect l="0" t="0" r="r" b="b"/>
            <a:pathLst>
              <a:path w="17" h="17">
                <a:moveTo>
                  <a:pt x="0" y="0"/>
                </a:moveTo>
                <a:lnTo>
                  <a:pt x="1" y="8"/>
                </a:lnTo>
                <a:lnTo>
                  <a:pt x="5" y="8"/>
                </a:lnTo>
                <a:lnTo>
                  <a:pt x="8" y="8"/>
                </a:lnTo>
                <a:lnTo>
                  <a:pt x="10" y="8"/>
                </a:lnTo>
                <a:lnTo>
                  <a:pt x="14" y="8"/>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51" name="Line 2139"/>
          <p:cNvSpPr>
            <a:spLocks noChangeShapeType="1"/>
          </p:cNvSpPr>
          <p:nvPr/>
        </p:nvSpPr>
        <p:spPr bwMode="ltGray">
          <a:xfrm flipH="1">
            <a:off x="2116138" y="3182229"/>
            <a:ext cx="4762"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52" name="Line 2140"/>
          <p:cNvSpPr>
            <a:spLocks noChangeShapeType="1"/>
          </p:cNvSpPr>
          <p:nvPr/>
        </p:nvSpPr>
        <p:spPr bwMode="ltGray">
          <a:xfrm flipV="1">
            <a:off x="2132013" y="318540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53" name="Freeform 2141"/>
          <p:cNvSpPr>
            <a:spLocks/>
          </p:cNvSpPr>
          <p:nvPr/>
        </p:nvSpPr>
        <p:spPr bwMode="ltGray">
          <a:xfrm>
            <a:off x="2130425" y="3185404"/>
            <a:ext cx="26988" cy="28575"/>
          </a:xfrm>
          <a:custGeom>
            <a:avLst/>
            <a:gdLst/>
            <a:ahLst/>
            <a:cxnLst>
              <a:cxn ang="0">
                <a:pos x="0" y="0"/>
              </a:cxn>
              <a:cxn ang="0">
                <a:pos x="0" y="2"/>
              </a:cxn>
              <a:cxn ang="0">
                <a:pos x="10" y="2"/>
              </a:cxn>
              <a:cxn ang="0">
                <a:pos x="10" y="5"/>
              </a:cxn>
              <a:cxn ang="0">
                <a:pos x="16" y="8"/>
              </a:cxn>
              <a:cxn ang="0">
                <a:pos x="16" y="10"/>
              </a:cxn>
              <a:cxn ang="0">
                <a:pos x="16" y="13"/>
              </a:cxn>
              <a:cxn ang="0">
                <a:pos x="16" y="16"/>
              </a:cxn>
            </a:cxnLst>
            <a:rect l="0" t="0" r="r" b="b"/>
            <a:pathLst>
              <a:path w="17" h="17">
                <a:moveTo>
                  <a:pt x="0" y="0"/>
                </a:moveTo>
                <a:lnTo>
                  <a:pt x="0" y="2"/>
                </a:lnTo>
                <a:lnTo>
                  <a:pt x="10" y="2"/>
                </a:lnTo>
                <a:lnTo>
                  <a:pt x="10" y="5"/>
                </a:lnTo>
                <a:lnTo>
                  <a:pt x="16" y="8"/>
                </a:lnTo>
                <a:lnTo>
                  <a:pt x="16" y="10"/>
                </a:lnTo>
                <a:lnTo>
                  <a:pt x="16" y="13"/>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54" name="Line 2142"/>
          <p:cNvSpPr>
            <a:spLocks noChangeShapeType="1"/>
          </p:cNvSpPr>
          <p:nvPr/>
        </p:nvSpPr>
        <p:spPr bwMode="ltGray">
          <a:xfrm flipH="1">
            <a:off x="2128838" y="3185404"/>
            <a:ext cx="1587"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55" name="Line 2143"/>
          <p:cNvSpPr>
            <a:spLocks noChangeShapeType="1"/>
          </p:cNvSpPr>
          <p:nvPr/>
        </p:nvSpPr>
        <p:spPr bwMode="ltGray">
          <a:xfrm>
            <a:off x="2132013" y="3193341"/>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56" name="Freeform 2144"/>
          <p:cNvSpPr>
            <a:spLocks/>
          </p:cNvSpPr>
          <p:nvPr/>
        </p:nvSpPr>
        <p:spPr bwMode="ltGray">
          <a:xfrm>
            <a:off x="2128838" y="3193341"/>
            <a:ext cx="26987" cy="28575"/>
          </a:xfrm>
          <a:custGeom>
            <a:avLst/>
            <a:gdLst/>
            <a:ahLst/>
            <a:cxnLst>
              <a:cxn ang="0">
                <a:pos x="16" y="0"/>
              </a:cxn>
              <a:cxn ang="0">
                <a:pos x="16" y="3"/>
              </a:cxn>
              <a:cxn ang="0">
                <a:pos x="16" y="6"/>
              </a:cxn>
              <a:cxn ang="0">
                <a:pos x="12" y="9"/>
              </a:cxn>
              <a:cxn ang="0">
                <a:pos x="4" y="12"/>
              </a:cxn>
              <a:cxn ang="0">
                <a:pos x="4" y="16"/>
              </a:cxn>
              <a:cxn ang="0">
                <a:pos x="0" y="16"/>
              </a:cxn>
            </a:cxnLst>
            <a:rect l="0" t="0" r="r" b="b"/>
            <a:pathLst>
              <a:path w="17" h="17">
                <a:moveTo>
                  <a:pt x="16" y="0"/>
                </a:moveTo>
                <a:lnTo>
                  <a:pt x="16" y="3"/>
                </a:lnTo>
                <a:lnTo>
                  <a:pt x="16" y="6"/>
                </a:lnTo>
                <a:lnTo>
                  <a:pt x="12" y="9"/>
                </a:lnTo>
                <a:lnTo>
                  <a:pt x="4" y="12"/>
                </a:lnTo>
                <a:lnTo>
                  <a:pt x="4" y="16"/>
                </a:lnTo>
                <a:lnTo>
                  <a:pt x="0"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57" name="Line 2145"/>
          <p:cNvSpPr>
            <a:spLocks noChangeShapeType="1"/>
          </p:cNvSpPr>
          <p:nvPr/>
        </p:nvSpPr>
        <p:spPr bwMode="ltGray">
          <a:xfrm flipH="1" flipV="1">
            <a:off x="2132013" y="3193341"/>
            <a:ext cx="4762"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58" name="Line 2146"/>
          <p:cNvSpPr>
            <a:spLocks noChangeShapeType="1"/>
          </p:cNvSpPr>
          <p:nvPr/>
        </p:nvSpPr>
        <p:spPr bwMode="ltGray">
          <a:xfrm>
            <a:off x="2130425" y="3201279"/>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59" name="Freeform 2147"/>
          <p:cNvSpPr>
            <a:spLocks/>
          </p:cNvSpPr>
          <p:nvPr/>
        </p:nvSpPr>
        <p:spPr bwMode="ltGray">
          <a:xfrm>
            <a:off x="2106613" y="3199691"/>
            <a:ext cx="26987" cy="28575"/>
          </a:xfrm>
          <a:custGeom>
            <a:avLst/>
            <a:gdLst/>
            <a:ahLst/>
            <a:cxnLst>
              <a:cxn ang="0">
                <a:pos x="16" y="8"/>
              </a:cxn>
              <a:cxn ang="0">
                <a:pos x="15" y="8"/>
              </a:cxn>
              <a:cxn ang="0">
                <a:pos x="12" y="16"/>
              </a:cxn>
              <a:cxn ang="0">
                <a:pos x="9" y="16"/>
              </a:cxn>
              <a:cxn ang="0">
                <a:pos x="8" y="16"/>
              </a:cxn>
              <a:cxn ang="0">
                <a:pos x="5" y="8"/>
              </a:cxn>
              <a:cxn ang="0">
                <a:pos x="4" y="8"/>
              </a:cxn>
              <a:cxn ang="0">
                <a:pos x="1" y="8"/>
              </a:cxn>
              <a:cxn ang="0">
                <a:pos x="0" y="0"/>
              </a:cxn>
            </a:cxnLst>
            <a:rect l="0" t="0" r="r" b="b"/>
            <a:pathLst>
              <a:path w="17" h="17">
                <a:moveTo>
                  <a:pt x="16" y="8"/>
                </a:moveTo>
                <a:lnTo>
                  <a:pt x="15" y="8"/>
                </a:lnTo>
                <a:lnTo>
                  <a:pt x="12" y="16"/>
                </a:lnTo>
                <a:lnTo>
                  <a:pt x="9" y="16"/>
                </a:lnTo>
                <a:lnTo>
                  <a:pt x="8" y="16"/>
                </a:lnTo>
                <a:lnTo>
                  <a:pt x="5" y="8"/>
                </a:lnTo>
                <a:lnTo>
                  <a:pt x="4" y="8"/>
                </a:lnTo>
                <a:lnTo>
                  <a:pt x="1" y="8"/>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60" name="Line 2148"/>
          <p:cNvSpPr>
            <a:spLocks noChangeShapeType="1"/>
          </p:cNvSpPr>
          <p:nvPr/>
        </p:nvSpPr>
        <p:spPr bwMode="ltGray">
          <a:xfrm flipH="1" flipV="1">
            <a:off x="2130425" y="3201279"/>
            <a:ext cx="1588" cy="15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61" name="Line 2149"/>
          <p:cNvSpPr>
            <a:spLocks noChangeShapeType="1"/>
          </p:cNvSpPr>
          <p:nvPr/>
        </p:nvSpPr>
        <p:spPr bwMode="ltGray">
          <a:xfrm flipH="1">
            <a:off x="2103438" y="3198104"/>
            <a:ext cx="4762"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62" name="Freeform 2150"/>
          <p:cNvSpPr>
            <a:spLocks/>
          </p:cNvSpPr>
          <p:nvPr/>
        </p:nvSpPr>
        <p:spPr bwMode="ltGray">
          <a:xfrm>
            <a:off x="2101850" y="3191754"/>
            <a:ext cx="26988" cy="28575"/>
          </a:xfrm>
          <a:custGeom>
            <a:avLst/>
            <a:gdLst/>
            <a:ahLst/>
            <a:cxnLst>
              <a:cxn ang="0">
                <a:pos x="16" y="16"/>
              </a:cxn>
              <a:cxn ang="0">
                <a:pos x="10" y="13"/>
              </a:cxn>
              <a:cxn ang="0">
                <a:pos x="10" y="11"/>
              </a:cxn>
              <a:cxn ang="0">
                <a:pos x="0" y="9"/>
              </a:cxn>
              <a:cxn ang="0">
                <a:pos x="0" y="6"/>
              </a:cxn>
              <a:cxn ang="0">
                <a:pos x="0" y="4"/>
              </a:cxn>
              <a:cxn ang="0">
                <a:pos x="0" y="4"/>
              </a:cxn>
              <a:cxn ang="0">
                <a:pos x="10" y="0"/>
              </a:cxn>
            </a:cxnLst>
            <a:rect l="0" t="0" r="r" b="b"/>
            <a:pathLst>
              <a:path w="17" h="17">
                <a:moveTo>
                  <a:pt x="16" y="16"/>
                </a:moveTo>
                <a:lnTo>
                  <a:pt x="10" y="13"/>
                </a:lnTo>
                <a:lnTo>
                  <a:pt x="10" y="11"/>
                </a:lnTo>
                <a:lnTo>
                  <a:pt x="0" y="9"/>
                </a:lnTo>
                <a:lnTo>
                  <a:pt x="0" y="6"/>
                </a:lnTo>
                <a:lnTo>
                  <a:pt x="0" y="4"/>
                </a:lnTo>
                <a:lnTo>
                  <a:pt x="0" y="4"/>
                </a:lnTo>
                <a:lnTo>
                  <a:pt x="1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63" name="Line 2151"/>
          <p:cNvSpPr>
            <a:spLocks noChangeShapeType="1"/>
          </p:cNvSpPr>
          <p:nvPr/>
        </p:nvSpPr>
        <p:spPr bwMode="ltGray">
          <a:xfrm flipV="1">
            <a:off x="2106613" y="3198104"/>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64" name="Line 2152"/>
          <p:cNvSpPr>
            <a:spLocks noChangeShapeType="1"/>
          </p:cNvSpPr>
          <p:nvPr/>
        </p:nvSpPr>
        <p:spPr bwMode="ltGray">
          <a:xfrm flipH="1">
            <a:off x="2101850" y="319175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65" name="Freeform 2153"/>
          <p:cNvSpPr>
            <a:spLocks/>
          </p:cNvSpPr>
          <p:nvPr/>
        </p:nvSpPr>
        <p:spPr bwMode="ltGray">
          <a:xfrm>
            <a:off x="2103438" y="3183816"/>
            <a:ext cx="26987" cy="28575"/>
          </a:xfrm>
          <a:custGeom>
            <a:avLst/>
            <a:gdLst/>
            <a:ahLst/>
            <a:cxnLst>
              <a:cxn ang="0">
                <a:pos x="0" y="16"/>
              </a:cxn>
              <a:cxn ang="0">
                <a:pos x="0" y="16"/>
              </a:cxn>
              <a:cxn ang="0">
                <a:pos x="0" y="12"/>
              </a:cxn>
              <a:cxn ang="0">
                <a:pos x="5" y="12"/>
              </a:cxn>
              <a:cxn ang="0">
                <a:pos x="8" y="6"/>
              </a:cxn>
              <a:cxn ang="0">
                <a:pos x="13" y="3"/>
              </a:cxn>
              <a:cxn ang="0">
                <a:pos x="16" y="3"/>
              </a:cxn>
              <a:cxn ang="0">
                <a:pos x="16" y="0"/>
              </a:cxn>
            </a:cxnLst>
            <a:rect l="0" t="0" r="r" b="b"/>
            <a:pathLst>
              <a:path w="17" h="17">
                <a:moveTo>
                  <a:pt x="0" y="16"/>
                </a:moveTo>
                <a:lnTo>
                  <a:pt x="0" y="16"/>
                </a:lnTo>
                <a:lnTo>
                  <a:pt x="0" y="12"/>
                </a:lnTo>
                <a:lnTo>
                  <a:pt x="5" y="12"/>
                </a:lnTo>
                <a:lnTo>
                  <a:pt x="8" y="6"/>
                </a:lnTo>
                <a:lnTo>
                  <a:pt x="13" y="3"/>
                </a:lnTo>
                <a:lnTo>
                  <a:pt x="16" y="3"/>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66" name="Line 2154"/>
          <p:cNvSpPr>
            <a:spLocks noChangeShapeType="1"/>
          </p:cNvSpPr>
          <p:nvPr/>
        </p:nvSpPr>
        <p:spPr bwMode="ltGray">
          <a:xfrm>
            <a:off x="2101850" y="3191754"/>
            <a:ext cx="47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67" name="Line 2155"/>
          <p:cNvSpPr>
            <a:spLocks noChangeShapeType="1"/>
          </p:cNvSpPr>
          <p:nvPr/>
        </p:nvSpPr>
        <p:spPr bwMode="ltGray">
          <a:xfrm flipH="1">
            <a:off x="2109788" y="3185404"/>
            <a:ext cx="47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68" name="Freeform 2156"/>
          <p:cNvSpPr>
            <a:spLocks/>
          </p:cNvSpPr>
          <p:nvPr/>
        </p:nvSpPr>
        <p:spPr bwMode="ltGray">
          <a:xfrm>
            <a:off x="2111375" y="3182229"/>
            <a:ext cx="26988" cy="28575"/>
          </a:xfrm>
          <a:custGeom>
            <a:avLst/>
            <a:gdLst/>
            <a:ahLst/>
            <a:cxnLst>
              <a:cxn ang="0">
                <a:pos x="0" y="16"/>
              </a:cxn>
              <a:cxn ang="0">
                <a:pos x="3" y="16"/>
              </a:cxn>
              <a:cxn ang="0">
                <a:pos x="9" y="16"/>
              </a:cxn>
              <a:cxn ang="0">
                <a:pos x="12" y="0"/>
              </a:cxn>
              <a:cxn ang="0">
                <a:pos x="16" y="0"/>
              </a:cxn>
            </a:cxnLst>
            <a:rect l="0" t="0" r="r" b="b"/>
            <a:pathLst>
              <a:path w="17" h="17">
                <a:moveTo>
                  <a:pt x="0" y="16"/>
                </a:moveTo>
                <a:lnTo>
                  <a:pt x="3" y="16"/>
                </a:lnTo>
                <a:lnTo>
                  <a:pt x="9" y="16"/>
                </a:lnTo>
                <a:lnTo>
                  <a:pt x="12"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69" name="Line 2157"/>
          <p:cNvSpPr>
            <a:spLocks noChangeShapeType="1"/>
          </p:cNvSpPr>
          <p:nvPr/>
        </p:nvSpPr>
        <p:spPr bwMode="ltGray">
          <a:xfrm>
            <a:off x="2112963" y="3183816"/>
            <a:ext cx="1587"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70" name="Line 2158"/>
          <p:cNvSpPr>
            <a:spLocks noChangeShapeType="1"/>
          </p:cNvSpPr>
          <p:nvPr/>
        </p:nvSpPr>
        <p:spPr bwMode="ltGray">
          <a:xfrm flipV="1">
            <a:off x="2120900" y="3182229"/>
            <a:ext cx="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71" name="Freeform 2159"/>
          <p:cNvSpPr>
            <a:spLocks/>
          </p:cNvSpPr>
          <p:nvPr/>
        </p:nvSpPr>
        <p:spPr bwMode="ltGray">
          <a:xfrm>
            <a:off x="2019300" y="3010779"/>
            <a:ext cx="26988" cy="28575"/>
          </a:xfrm>
          <a:custGeom>
            <a:avLst/>
            <a:gdLst/>
            <a:ahLst/>
            <a:cxnLst>
              <a:cxn ang="0">
                <a:pos x="0" y="0"/>
              </a:cxn>
              <a:cxn ang="0">
                <a:pos x="1" y="16"/>
              </a:cxn>
              <a:cxn ang="0">
                <a:pos x="4" y="16"/>
              </a:cxn>
              <a:cxn ang="0">
                <a:pos x="5" y="16"/>
              </a:cxn>
              <a:cxn ang="0">
                <a:pos x="8" y="16"/>
              </a:cxn>
              <a:cxn ang="0">
                <a:pos x="10" y="16"/>
              </a:cxn>
              <a:cxn ang="0">
                <a:pos x="11" y="16"/>
              </a:cxn>
              <a:cxn ang="0">
                <a:pos x="16" y="16"/>
              </a:cxn>
            </a:cxnLst>
            <a:rect l="0" t="0" r="r" b="b"/>
            <a:pathLst>
              <a:path w="17" h="17">
                <a:moveTo>
                  <a:pt x="0" y="0"/>
                </a:moveTo>
                <a:lnTo>
                  <a:pt x="1" y="16"/>
                </a:lnTo>
                <a:lnTo>
                  <a:pt x="4" y="16"/>
                </a:lnTo>
                <a:lnTo>
                  <a:pt x="5" y="16"/>
                </a:lnTo>
                <a:lnTo>
                  <a:pt x="8" y="16"/>
                </a:lnTo>
                <a:lnTo>
                  <a:pt x="10" y="16"/>
                </a:lnTo>
                <a:lnTo>
                  <a:pt x="11"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72" name="Line 2160"/>
          <p:cNvSpPr>
            <a:spLocks noChangeShapeType="1"/>
          </p:cNvSpPr>
          <p:nvPr/>
        </p:nvSpPr>
        <p:spPr bwMode="ltGray">
          <a:xfrm>
            <a:off x="2019300" y="3012366"/>
            <a:ext cx="2381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73" name="Line 2161"/>
          <p:cNvSpPr>
            <a:spLocks noChangeShapeType="1"/>
          </p:cNvSpPr>
          <p:nvPr/>
        </p:nvSpPr>
        <p:spPr bwMode="ltGray">
          <a:xfrm flipV="1">
            <a:off x="2038350" y="3012366"/>
            <a:ext cx="0"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74" name="Freeform 2162"/>
          <p:cNvSpPr>
            <a:spLocks/>
          </p:cNvSpPr>
          <p:nvPr/>
        </p:nvSpPr>
        <p:spPr bwMode="ltGray">
          <a:xfrm>
            <a:off x="1955800" y="3036179"/>
            <a:ext cx="26988" cy="28575"/>
          </a:xfrm>
          <a:custGeom>
            <a:avLst/>
            <a:gdLst/>
            <a:ahLst/>
            <a:cxnLst>
              <a:cxn ang="0">
                <a:pos x="0" y="16"/>
              </a:cxn>
              <a:cxn ang="0">
                <a:pos x="1" y="16"/>
              </a:cxn>
              <a:cxn ang="0">
                <a:pos x="4" y="16"/>
              </a:cxn>
              <a:cxn ang="0">
                <a:pos x="5" y="12"/>
              </a:cxn>
              <a:cxn ang="0">
                <a:pos x="6" y="8"/>
              </a:cxn>
              <a:cxn ang="0">
                <a:pos x="9" y="8"/>
              </a:cxn>
              <a:cxn ang="0">
                <a:pos x="10" y="8"/>
              </a:cxn>
              <a:cxn ang="0">
                <a:pos x="12" y="4"/>
              </a:cxn>
              <a:cxn ang="0">
                <a:pos x="16" y="0"/>
              </a:cxn>
            </a:cxnLst>
            <a:rect l="0" t="0" r="r" b="b"/>
            <a:pathLst>
              <a:path w="17" h="17">
                <a:moveTo>
                  <a:pt x="0" y="16"/>
                </a:moveTo>
                <a:lnTo>
                  <a:pt x="1" y="16"/>
                </a:lnTo>
                <a:lnTo>
                  <a:pt x="4" y="16"/>
                </a:lnTo>
                <a:lnTo>
                  <a:pt x="5" y="12"/>
                </a:lnTo>
                <a:lnTo>
                  <a:pt x="6" y="8"/>
                </a:lnTo>
                <a:lnTo>
                  <a:pt x="9" y="8"/>
                </a:lnTo>
                <a:lnTo>
                  <a:pt x="10" y="8"/>
                </a:lnTo>
                <a:lnTo>
                  <a:pt x="12" y="4"/>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75" name="Line 2163"/>
          <p:cNvSpPr>
            <a:spLocks noChangeShapeType="1"/>
          </p:cNvSpPr>
          <p:nvPr/>
        </p:nvSpPr>
        <p:spPr bwMode="ltGray">
          <a:xfrm>
            <a:off x="1955800" y="3037766"/>
            <a:ext cx="0" cy="127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76" name="Line 2164"/>
          <p:cNvSpPr>
            <a:spLocks noChangeShapeType="1"/>
          </p:cNvSpPr>
          <p:nvPr/>
        </p:nvSpPr>
        <p:spPr bwMode="ltGray">
          <a:xfrm flipH="1" flipV="1">
            <a:off x="1968500" y="3033004"/>
            <a:ext cx="11113" cy="127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77" name="Freeform 2165"/>
          <p:cNvSpPr>
            <a:spLocks/>
          </p:cNvSpPr>
          <p:nvPr/>
        </p:nvSpPr>
        <p:spPr bwMode="ltGray">
          <a:xfrm>
            <a:off x="1973263" y="3010779"/>
            <a:ext cx="47625" cy="28575"/>
          </a:xfrm>
          <a:custGeom>
            <a:avLst/>
            <a:gdLst/>
            <a:ahLst/>
            <a:cxnLst>
              <a:cxn ang="0">
                <a:pos x="0" y="16"/>
              </a:cxn>
              <a:cxn ang="0">
                <a:pos x="3" y="15"/>
              </a:cxn>
              <a:cxn ang="0">
                <a:pos x="8" y="12"/>
              </a:cxn>
              <a:cxn ang="0">
                <a:pos x="11" y="11"/>
              </a:cxn>
              <a:cxn ang="0">
                <a:pos x="15" y="8"/>
              </a:cxn>
              <a:cxn ang="0">
                <a:pos x="19" y="6"/>
              </a:cxn>
              <a:cxn ang="0">
                <a:pos x="21" y="4"/>
              </a:cxn>
              <a:cxn ang="0">
                <a:pos x="25" y="2"/>
              </a:cxn>
              <a:cxn ang="0">
                <a:pos x="29" y="0"/>
              </a:cxn>
            </a:cxnLst>
            <a:rect l="0" t="0" r="r" b="b"/>
            <a:pathLst>
              <a:path w="30" h="17">
                <a:moveTo>
                  <a:pt x="0" y="16"/>
                </a:moveTo>
                <a:lnTo>
                  <a:pt x="3" y="15"/>
                </a:lnTo>
                <a:lnTo>
                  <a:pt x="8" y="12"/>
                </a:lnTo>
                <a:lnTo>
                  <a:pt x="11" y="11"/>
                </a:lnTo>
                <a:lnTo>
                  <a:pt x="15" y="8"/>
                </a:lnTo>
                <a:lnTo>
                  <a:pt x="19" y="6"/>
                </a:lnTo>
                <a:lnTo>
                  <a:pt x="21" y="4"/>
                </a:lnTo>
                <a:lnTo>
                  <a:pt x="25" y="2"/>
                </a:lnTo>
                <a:lnTo>
                  <a:pt x="29"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78" name="Line 2166"/>
          <p:cNvSpPr>
            <a:spLocks noChangeShapeType="1"/>
          </p:cNvSpPr>
          <p:nvPr/>
        </p:nvSpPr>
        <p:spPr bwMode="ltGray">
          <a:xfrm>
            <a:off x="1968500" y="3033004"/>
            <a:ext cx="7938" cy="127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79" name="Line 2167"/>
          <p:cNvSpPr>
            <a:spLocks noChangeShapeType="1"/>
          </p:cNvSpPr>
          <p:nvPr/>
        </p:nvSpPr>
        <p:spPr bwMode="ltGray">
          <a:xfrm flipH="1" flipV="1">
            <a:off x="2012950" y="3009191"/>
            <a:ext cx="14288"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80" name="Freeform 2168"/>
          <p:cNvSpPr>
            <a:spLocks/>
          </p:cNvSpPr>
          <p:nvPr/>
        </p:nvSpPr>
        <p:spPr bwMode="ltGray">
          <a:xfrm>
            <a:off x="2017713" y="3010779"/>
            <a:ext cx="26987" cy="28575"/>
          </a:xfrm>
          <a:custGeom>
            <a:avLst/>
            <a:gdLst/>
            <a:ahLst/>
            <a:cxnLst>
              <a:cxn ang="0">
                <a:pos x="0" y="16"/>
              </a:cxn>
              <a:cxn ang="0">
                <a:pos x="0" y="16"/>
              </a:cxn>
              <a:cxn ang="0">
                <a:pos x="0" y="0"/>
              </a:cxn>
              <a:cxn ang="0">
                <a:pos x="16" y="0"/>
              </a:cxn>
            </a:cxnLst>
            <a:rect l="0" t="0" r="r" b="b"/>
            <a:pathLst>
              <a:path w="17" h="17">
                <a:moveTo>
                  <a:pt x="0" y="16"/>
                </a:moveTo>
                <a:lnTo>
                  <a:pt x="0" y="16"/>
                </a:lnTo>
                <a:lnTo>
                  <a:pt x="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81" name="Line 2169"/>
          <p:cNvSpPr>
            <a:spLocks noChangeShapeType="1"/>
          </p:cNvSpPr>
          <p:nvPr/>
        </p:nvSpPr>
        <p:spPr bwMode="ltGray">
          <a:xfrm>
            <a:off x="2009775" y="3012366"/>
            <a:ext cx="174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82" name="Line 2170"/>
          <p:cNvSpPr>
            <a:spLocks noChangeShapeType="1"/>
          </p:cNvSpPr>
          <p:nvPr/>
        </p:nvSpPr>
        <p:spPr bwMode="ltGray">
          <a:xfrm flipH="1" flipV="1">
            <a:off x="2012950" y="3007604"/>
            <a:ext cx="14288"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83" name="Freeform 2171"/>
          <p:cNvSpPr>
            <a:spLocks/>
          </p:cNvSpPr>
          <p:nvPr/>
        </p:nvSpPr>
        <p:spPr bwMode="ltGray">
          <a:xfrm>
            <a:off x="2019300" y="3007604"/>
            <a:ext cx="26988" cy="28575"/>
          </a:xfrm>
          <a:custGeom>
            <a:avLst/>
            <a:gdLst/>
            <a:ahLst/>
            <a:cxnLst>
              <a:cxn ang="0">
                <a:pos x="0" y="16"/>
              </a:cxn>
              <a:cxn ang="0">
                <a:pos x="0" y="16"/>
              </a:cxn>
              <a:cxn ang="0">
                <a:pos x="0" y="8"/>
              </a:cxn>
              <a:cxn ang="0">
                <a:pos x="10" y="8"/>
              </a:cxn>
              <a:cxn ang="0">
                <a:pos x="10" y="0"/>
              </a:cxn>
              <a:cxn ang="0">
                <a:pos x="16" y="0"/>
              </a:cxn>
            </a:cxnLst>
            <a:rect l="0" t="0" r="r" b="b"/>
            <a:pathLst>
              <a:path w="17" h="17">
                <a:moveTo>
                  <a:pt x="0" y="16"/>
                </a:moveTo>
                <a:lnTo>
                  <a:pt x="0" y="16"/>
                </a:lnTo>
                <a:lnTo>
                  <a:pt x="0" y="8"/>
                </a:lnTo>
                <a:lnTo>
                  <a:pt x="10" y="8"/>
                </a:lnTo>
                <a:lnTo>
                  <a:pt x="10"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84" name="Line 2172"/>
          <p:cNvSpPr>
            <a:spLocks noChangeShapeType="1"/>
          </p:cNvSpPr>
          <p:nvPr/>
        </p:nvSpPr>
        <p:spPr bwMode="ltGray">
          <a:xfrm>
            <a:off x="2020888" y="3004429"/>
            <a:ext cx="0" cy="142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85" name="Line 2173"/>
          <p:cNvSpPr>
            <a:spLocks noChangeShapeType="1"/>
          </p:cNvSpPr>
          <p:nvPr/>
        </p:nvSpPr>
        <p:spPr bwMode="ltGray">
          <a:xfrm flipH="1" flipV="1">
            <a:off x="2019300" y="3004429"/>
            <a:ext cx="12700" cy="793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86" name="Freeform 2174"/>
          <p:cNvSpPr>
            <a:spLocks/>
          </p:cNvSpPr>
          <p:nvPr/>
        </p:nvSpPr>
        <p:spPr bwMode="ltGray">
          <a:xfrm>
            <a:off x="2024063" y="2996491"/>
            <a:ext cx="26987" cy="28575"/>
          </a:xfrm>
          <a:custGeom>
            <a:avLst/>
            <a:gdLst/>
            <a:ahLst/>
            <a:cxnLst>
              <a:cxn ang="0">
                <a:pos x="0" y="16"/>
              </a:cxn>
              <a:cxn ang="0">
                <a:pos x="0" y="14"/>
              </a:cxn>
              <a:cxn ang="0">
                <a:pos x="2" y="12"/>
              </a:cxn>
              <a:cxn ang="0">
                <a:pos x="2" y="10"/>
              </a:cxn>
              <a:cxn ang="0">
                <a:pos x="5" y="8"/>
              </a:cxn>
              <a:cxn ang="0">
                <a:pos x="10" y="6"/>
              </a:cxn>
              <a:cxn ang="0">
                <a:pos x="13" y="4"/>
              </a:cxn>
              <a:cxn ang="0">
                <a:pos x="13" y="2"/>
              </a:cxn>
              <a:cxn ang="0">
                <a:pos x="16" y="0"/>
              </a:cxn>
            </a:cxnLst>
            <a:rect l="0" t="0" r="r" b="b"/>
            <a:pathLst>
              <a:path w="17" h="17">
                <a:moveTo>
                  <a:pt x="0" y="16"/>
                </a:moveTo>
                <a:lnTo>
                  <a:pt x="0" y="14"/>
                </a:lnTo>
                <a:lnTo>
                  <a:pt x="2" y="12"/>
                </a:lnTo>
                <a:lnTo>
                  <a:pt x="2" y="10"/>
                </a:lnTo>
                <a:lnTo>
                  <a:pt x="5" y="8"/>
                </a:lnTo>
                <a:lnTo>
                  <a:pt x="10" y="6"/>
                </a:lnTo>
                <a:lnTo>
                  <a:pt x="13" y="4"/>
                </a:lnTo>
                <a:lnTo>
                  <a:pt x="13" y="2"/>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87" name="Line 2175"/>
          <p:cNvSpPr>
            <a:spLocks noChangeShapeType="1"/>
          </p:cNvSpPr>
          <p:nvPr/>
        </p:nvSpPr>
        <p:spPr bwMode="ltGray">
          <a:xfrm>
            <a:off x="2016125" y="3006016"/>
            <a:ext cx="17463" cy="63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88" name="Line 2176"/>
          <p:cNvSpPr>
            <a:spLocks noChangeShapeType="1"/>
          </p:cNvSpPr>
          <p:nvPr/>
        </p:nvSpPr>
        <p:spPr bwMode="ltGray">
          <a:xfrm flipH="1" flipV="1">
            <a:off x="2027238" y="2996491"/>
            <a:ext cx="15875"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89" name="Freeform 2177"/>
          <p:cNvSpPr>
            <a:spLocks/>
          </p:cNvSpPr>
          <p:nvPr/>
        </p:nvSpPr>
        <p:spPr bwMode="ltGray">
          <a:xfrm>
            <a:off x="2033588" y="2985379"/>
            <a:ext cx="26987" cy="30162"/>
          </a:xfrm>
          <a:custGeom>
            <a:avLst/>
            <a:gdLst/>
            <a:ahLst/>
            <a:cxnLst>
              <a:cxn ang="0">
                <a:pos x="0" y="16"/>
              </a:cxn>
              <a:cxn ang="0">
                <a:pos x="0" y="13"/>
              </a:cxn>
              <a:cxn ang="0">
                <a:pos x="4" y="11"/>
              </a:cxn>
              <a:cxn ang="0">
                <a:pos x="4" y="9"/>
              </a:cxn>
              <a:cxn ang="0">
                <a:pos x="4" y="9"/>
              </a:cxn>
              <a:cxn ang="0">
                <a:pos x="4" y="6"/>
              </a:cxn>
              <a:cxn ang="0">
                <a:pos x="12" y="2"/>
              </a:cxn>
              <a:cxn ang="0">
                <a:pos x="12" y="2"/>
              </a:cxn>
              <a:cxn ang="0">
                <a:pos x="16" y="0"/>
              </a:cxn>
            </a:cxnLst>
            <a:rect l="0" t="0" r="r" b="b"/>
            <a:pathLst>
              <a:path w="17" h="17">
                <a:moveTo>
                  <a:pt x="0" y="16"/>
                </a:moveTo>
                <a:lnTo>
                  <a:pt x="0" y="13"/>
                </a:lnTo>
                <a:lnTo>
                  <a:pt x="4" y="11"/>
                </a:lnTo>
                <a:lnTo>
                  <a:pt x="4" y="9"/>
                </a:lnTo>
                <a:lnTo>
                  <a:pt x="4" y="9"/>
                </a:lnTo>
                <a:lnTo>
                  <a:pt x="4" y="6"/>
                </a:lnTo>
                <a:lnTo>
                  <a:pt x="12" y="2"/>
                </a:lnTo>
                <a:lnTo>
                  <a:pt x="12" y="2"/>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90" name="Line 2178"/>
          <p:cNvSpPr>
            <a:spLocks noChangeShapeType="1"/>
          </p:cNvSpPr>
          <p:nvPr/>
        </p:nvSpPr>
        <p:spPr bwMode="ltGray">
          <a:xfrm>
            <a:off x="2024063" y="2996491"/>
            <a:ext cx="17462"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91" name="Line 2179"/>
          <p:cNvSpPr>
            <a:spLocks noChangeShapeType="1"/>
          </p:cNvSpPr>
          <p:nvPr/>
        </p:nvSpPr>
        <p:spPr bwMode="ltGray">
          <a:xfrm flipH="1" flipV="1">
            <a:off x="2032000" y="2982204"/>
            <a:ext cx="14288"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92" name="Freeform 2180"/>
          <p:cNvSpPr>
            <a:spLocks/>
          </p:cNvSpPr>
          <p:nvPr/>
        </p:nvSpPr>
        <p:spPr bwMode="ltGray">
          <a:xfrm>
            <a:off x="2039938" y="2983791"/>
            <a:ext cx="26987" cy="28575"/>
          </a:xfrm>
          <a:custGeom>
            <a:avLst/>
            <a:gdLst/>
            <a:ahLst/>
            <a:cxnLst>
              <a:cxn ang="0">
                <a:pos x="0" y="16"/>
              </a:cxn>
              <a:cxn ang="0">
                <a:pos x="16" y="16"/>
              </a:cxn>
              <a:cxn ang="0">
                <a:pos x="16" y="0"/>
              </a:cxn>
            </a:cxnLst>
            <a:rect l="0" t="0" r="r" b="b"/>
            <a:pathLst>
              <a:path w="17" h="17">
                <a:moveTo>
                  <a:pt x="0" y="16"/>
                </a:moveTo>
                <a:lnTo>
                  <a:pt x="16" y="16"/>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93" name="Line 2181"/>
          <p:cNvSpPr>
            <a:spLocks noChangeShapeType="1"/>
          </p:cNvSpPr>
          <p:nvPr/>
        </p:nvSpPr>
        <p:spPr bwMode="ltGray">
          <a:xfrm>
            <a:off x="2041525" y="2979029"/>
            <a:ext cx="0" cy="127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94" name="Line 2182"/>
          <p:cNvSpPr>
            <a:spLocks noChangeShapeType="1"/>
          </p:cNvSpPr>
          <p:nvPr/>
        </p:nvSpPr>
        <p:spPr bwMode="ltGray">
          <a:xfrm flipH="1" flipV="1">
            <a:off x="2036763" y="2980616"/>
            <a:ext cx="11112" cy="1111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95" name="Line 2183"/>
          <p:cNvSpPr>
            <a:spLocks noChangeShapeType="1"/>
          </p:cNvSpPr>
          <p:nvPr/>
        </p:nvSpPr>
        <p:spPr bwMode="ltGray">
          <a:xfrm flipV="1">
            <a:off x="2043113" y="2982204"/>
            <a:ext cx="3175"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96" name="Line 2184"/>
          <p:cNvSpPr>
            <a:spLocks noChangeShapeType="1"/>
          </p:cNvSpPr>
          <p:nvPr/>
        </p:nvSpPr>
        <p:spPr bwMode="ltGray">
          <a:xfrm>
            <a:off x="2036763" y="2982204"/>
            <a:ext cx="11112" cy="793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97" name="Line 2185"/>
          <p:cNvSpPr>
            <a:spLocks noChangeShapeType="1"/>
          </p:cNvSpPr>
          <p:nvPr/>
        </p:nvSpPr>
        <p:spPr bwMode="ltGray">
          <a:xfrm flipH="1" flipV="1">
            <a:off x="2038350" y="2977441"/>
            <a:ext cx="14288" cy="793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98" name="Freeform 2186"/>
          <p:cNvSpPr>
            <a:spLocks/>
          </p:cNvSpPr>
          <p:nvPr/>
        </p:nvSpPr>
        <p:spPr bwMode="ltGray">
          <a:xfrm>
            <a:off x="2046288" y="2967916"/>
            <a:ext cx="26987" cy="28575"/>
          </a:xfrm>
          <a:custGeom>
            <a:avLst/>
            <a:gdLst/>
            <a:ahLst/>
            <a:cxnLst>
              <a:cxn ang="0">
                <a:pos x="0" y="16"/>
              </a:cxn>
              <a:cxn ang="0">
                <a:pos x="0" y="14"/>
              </a:cxn>
              <a:cxn ang="0">
                <a:pos x="2" y="10"/>
              </a:cxn>
              <a:cxn ang="0">
                <a:pos x="2" y="8"/>
              </a:cxn>
              <a:cxn ang="0">
                <a:pos x="6" y="5"/>
              </a:cxn>
              <a:cxn ang="0">
                <a:pos x="13" y="3"/>
              </a:cxn>
              <a:cxn ang="0">
                <a:pos x="13" y="3"/>
              </a:cxn>
              <a:cxn ang="0">
                <a:pos x="16" y="1"/>
              </a:cxn>
              <a:cxn ang="0">
                <a:pos x="16" y="0"/>
              </a:cxn>
            </a:cxnLst>
            <a:rect l="0" t="0" r="r" b="b"/>
            <a:pathLst>
              <a:path w="17" h="17">
                <a:moveTo>
                  <a:pt x="0" y="16"/>
                </a:moveTo>
                <a:lnTo>
                  <a:pt x="0" y="14"/>
                </a:lnTo>
                <a:lnTo>
                  <a:pt x="2" y="10"/>
                </a:lnTo>
                <a:lnTo>
                  <a:pt x="2" y="8"/>
                </a:lnTo>
                <a:lnTo>
                  <a:pt x="6" y="5"/>
                </a:lnTo>
                <a:lnTo>
                  <a:pt x="13" y="3"/>
                </a:lnTo>
                <a:lnTo>
                  <a:pt x="13" y="3"/>
                </a:lnTo>
                <a:lnTo>
                  <a:pt x="16" y="1"/>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099" name="Line 2187"/>
          <p:cNvSpPr>
            <a:spLocks noChangeShapeType="1"/>
          </p:cNvSpPr>
          <p:nvPr/>
        </p:nvSpPr>
        <p:spPr bwMode="ltGray">
          <a:xfrm>
            <a:off x="2039938" y="2982204"/>
            <a:ext cx="15875"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00" name="Line 2188"/>
          <p:cNvSpPr>
            <a:spLocks noChangeShapeType="1"/>
          </p:cNvSpPr>
          <p:nvPr/>
        </p:nvSpPr>
        <p:spPr bwMode="ltGray">
          <a:xfrm flipH="1" flipV="1">
            <a:off x="2049463" y="2966329"/>
            <a:ext cx="12700" cy="63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01" name="Line 2189"/>
          <p:cNvSpPr>
            <a:spLocks noChangeShapeType="1"/>
          </p:cNvSpPr>
          <p:nvPr/>
        </p:nvSpPr>
        <p:spPr bwMode="ltGray">
          <a:xfrm>
            <a:off x="2055813" y="2967916"/>
            <a:ext cx="635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02" name="Line 2190"/>
          <p:cNvSpPr>
            <a:spLocks noChangeShapeType="1"/>
          </p:cNvSpPr>
          <p:nvPr/>
        </p:nvSpPr>
        <p:spPr bwMode="ltGray">
          <a:xfrm>
            <a:off x="2054225" y="2964741"/>
            <a:ext cx="3175"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03" name="Line 2191"/>
          <p:cNvSpPr>
            <a:spLocks noChangeShapeType="1"/>
          </p:cNvSpPr>
          <p:nvPr/>
        </p:nvSpPr>
        <p:spPr bwMode="ltGray">
          <a:xfrm flipH="1" flipV="1">
            <a:off x="2060575" y="2963154"/>
            <a:ext cx="3175" cy="793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04" name="Freeform 2192"/>
          <p:cNvSpPr>
            <a:spLocks/>
          </p:cNvSpPr>
          <p:nvPr/>
        </p:nvSpPr>
        <p:spPr bwMode="ltGray">
          <a:xfrm>
            <a:off x="2060575" y="2967916"/>
            <a:ext cx="26988" cy="1588"/>
          </a:xfrm>
          <a:custGeom>
            <a:avLst/>
            <a:gdLst/>
            <a:ahLst/>
            <a:cxnLst>
              <a:cxn ang="0">
                <a:pos x="0" y="0"/>
              </a:cxn>
              <a:cxn ang="0">
                <a:pos x="2" y="0"/>
              </a:cxn>
              <a:cxn ang="0">
                <a:pos x="6" y="0"/>
              </a:cxn>
              <a:cxn ang="0">
                <a:pos x="8" y="0"/>
              </a:cxn>
              <a:cxn ang="0">
                <a:pos x="10" y="0"/>
              </a:cxn>
              <a:cxn ang="0">
                <a:pos x="14" y="0"/>
              </a:cxn>
              <a:cxn ang="0">
                <a:pos x="16" y="0"/>
              </a:cxn>
            </a:cxnLst>
            <a:rect l="0" t="0" r="r" b="b"/>
            <a:pathLst>
              <a:path w="17" h="1">
                <a:moveTo>
                  <a:pt x="0" y="0"/>
                </a:moveTo>
                <a:lnTo>
                  <a:pt x="2" y="0"/>
                </a:lnTo>
                <a:lnTo>
                  <a:pt x="6" y="0"/>
                </a:lnTo>
                <a:lnTo>
                  <a:pt x="8" y="0"/>
                </a:lnTo>
                <a:lnTo>
                  <a:pt x="10" y="0"/>
                </a:lnTo>
                <a:lnTo>
                  <a:pt x="14" y="0"/>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05" name="Line 2193"/>
          <p:cNvSpPr>
            <a:spLocks noChangeShapeType="1"/>
          </p:cNvSpPr>
          <p:nvPr/>
        </p:nvSpPr>
        <p:spPr bwMode="ltGray">
          <a:xfrm flipH="1">
            <a:off x="2052638" y="2967916"/>
            <a:ext cx="17462"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06" name="Line 2194"/>
          <p:cNvSpPr>
            <a:spLocks noChangeShapeType="1"/>
          </p:cNvSpPr>
          <p:nvPr/>
        </p:nvSpPr>
        <p:spPr bwMode="ltGray">
          <a:xfrm flipV="1">
            <a:off x="2073275" y="2964741"/>
            <a:ext cx="0"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07" name="Freeform 2195"/>
          <p:cNvSpPr>
            <a:spLocks/>
          </p:cNvSpPr>
          <p:nvPr/>
        </p:nvSpPr>
        <p:spPr bwMode="ltGray">
          <a:xfrm>
            <a:off x="2073275" y="2967916"/>
            <a:ext cx="26988" cy="28575"/>
          </a:xfrm>
          <a:custGeom>
            <a:avLst/>
            <a:gdLst/>
            <a:ahLst/>
            <a:cxnLst>
              <a:cxn ang="0">
                <a:pos x="0" y="0"/>
              </a:cxn>
              <a:cxn ang="0">
                <a:pos x="3" y="4"/>
              </a:cxn>
              <a:cxn ang="0">
                <a:pos x="4" y="4"/>
              </a:cxn>
              <a:cxn ang="0">
                <a:pos x="6" y="8"/>
              </a:cxn>
              <a:cxn ang="0">
                <a:pos x="8" y="8"/>
              </a:cxn>
              <a:cxn ang="0">
                <a:pos x="9" y="12"/>
              </a:cxn>
              <a:cxn ang="0">
                <a:pos x="11" y="12"/>
              </a:cxn>
              <a:cxn ang="0">
                <a:pos x="12" y="16"/>
              </a:cxn>
              <a:cxn ang="0">
                <a:pos x="16" y="16"/>
              </a:cxn>
            </a:cxnLst>
            <a:rect l="0" t="0" r="r" b="b"/>
            <a:pathLst>
              <a:path w="17" h="17">
                <a:moveTo>
                  <a:pt x="0" y="0"/>
                </a:moveTo>
                <a:lnTo>
                  <a:pt x="3" y="4"/>
                </a:lnTo>
                <a:lnTo>
                  <a:pt x="4" y="4"/>
                </a:lnTo>
                <a:lnTo>
                  <a:pt x="6" y="8"/>
                </a:lnTo>
                <a:lnTo>
                  <a:pt x="8" y="8"/>
                </a:lnTo>
                <a:lnTo>
                  <a:pt x="9" y="12"/>
                </a:lnTo>
                <a:lnTo>
                  <a:pt x="11" y="12"/>
                </a:lnTo>
                <a:lnTo>
                  <a:pt x="12" y="16"/>
                </a:lnTo>
                <a:lnTo>
                  <a:pt x="16" y="16"/>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08" name="Line 2196"/>
          <p:cNvSpPr>
            <a:spLocks noChangeShapeType="1"/>
          </p:cNvSpPr>
          <p:nvPr/>
        </p:nvSpPr>
        <p:spPr bwMode="ltGray">
          <a:xfrm flipH="1">
            <a:off x="2071688" y="2964741"/>
            <a:ext cx="6350"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09" name="Line 2197"/>
          <p:cNvSpPr>
            <a:spLocks noChangeShapeType="1"/>
          </p:cNvSpPr>
          <p:nvPr/>
        </p:nvSpPr>
        <p:spPr bwMode="ltGray">
          <a:xfrm flipV="1">
            <a:off x="2090738" y="2967916"/>
            <a:ext cx="6350" cy="142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10" name="Freeform 2198"/>
          <p:cNvSpPr>
            <a:spLocks/>
          </p:cNvSpPr>
          <p:nvPr/>
        </p:nvSpPr>
        <p:spPr bwMode="ltGray">
          <a:xfrm>
            <a:off x="2090738" y="2972679"/>
            <a:ext cx="26987" cy="28575"/>
          </a:xfrm>
          <a:custGeom>
            <a:avLst/>
            <a:gdLst/>
            <a:ahLst/>
            <a:cxnLst>
              <a:cxn ang="0">
                <a:pos x="0" y="0"/>
              </a:cxn>
              <a:cxn ang="0">
                <a:pos x="1" y="8"/>
              </a:cxn>
              <a:cxn ang="0">
                <a:pos x="4" y="8"/>
              </a:cxn>
              <a:cxn ang="0">
                <a:pos x="5" y="16"/>
              </a:cxn>
              <a:cxn ang="0">
                <a:pos x="8" y="16"/>
              </a:cxn>
              <a:cxn ang="0">
                <a:pos x="10" y="16"/>
              </a:cxn>
              <a:cxn ang="0">
                <a:pos x="11" y="8"/>
              </a:cxn>
              <a:cxn ang="0">
                <a:pos x="14" y="8"/>
              </a:cxn>
              <a:cxn ang="0">
                <a:pos x="16" y="0"/>
              </a:cxn>
            </a:cxnLst>
            <a:rect l="0" t="0" r="r" b="b"/>
            <a:pathLst>
              <a:path w="17" h="17">
                <a:moveTo>
                  <a:pt x="0" y="0"/>
                </a:moveTo>
                <a:lnTo>
                  <a:pt x="1" y="8"/>
                </a:lnTo>
                <a:lnTo>
                  <a:pt x="4" y="8"/>
                </a:lnTo>
                <a:lnTo>
                  <a:pt x="5" y="16"/>
                </a:lnTo>
                <a:lnTo>
                  <a:pt x="8" y="16"/>
                </a:lnTo>
                <a:lnTo>
                  <a:pt x="10" y="16"/>
                </a:lnTo>
                <a:lnTo>
                  <a:pt x="11" y="8"/>
                </a:lnTo>
                <a:lnTo>
                  <a:pt x="14" y="8"/>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11" name="Line 2199"/>
          <p:cNvSpPr>
            <a:spLocks noChangeShapeType="1"/>
          </p:cNvSpPr>
          <p:nvPr/>
        </p:nvSpPr>
        <p:spPr bwMode="ltGray">
          <a:xfrm flipH="1">
            <a:off x="2089150" y="2969504"/>
            <a:ext cx="7938" cy="1111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12" name="Line 2200"/>
          <p:cNvSpPr>
            <a:spLocks noChangeShapeType="1"/>
          </p:cNvSpPr>
          <p:nvPr/>
        </p:nvSpPr>
        <p:spPr bwMode="ltGray">
          <a:xfrm flipH="1" flipV="1">
            <a:off x="2101850" y="2969504"/>
            <a:ext cx="12700"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13" name="Freeform 2201"/>
          <p:cNvSpPr>
            <a:spLocks/>
          </p:cNvSpPr>
          <p:nvPr/>
        </p:nvSpPr>
        <p:spPr bwMode="ltGray">
          <a:xfrm>
            <a:off x="2106613" y="2967916"/>
            <a:ext cx="26987" cy="28575"/>
          </a:xfrm>
          <a:custGeom>
            <a:avLst/>
            <a:gdLst/>
            <a:ahLst/>
            <a:cxnLst>
              <a:cxn ang="0">
                <a:pos x="0" y="16"/>
              </a:cxn>
              <a:cxn ang="0">
                <a:pos x="0" y="12"/>
              </a:cxn>
              <a:cxn ang="0">
                <a:pos x="0" y="12"/>
              </a:cxn>
              <a:cxn ang="0">
                <a:pos x="3" y="9"/>
              </a:cxn>
              <a:cxn ang="0">
                <a:pos x="9" y="9"/>
              </a:cxn>
              <a:cxn ang="0">
                <a:pos x="9" y="6"/>
              </a:cxn>
              <a:cxn ang="0">
                <a:pos x="12" y="3"/>
              </a:cxn>
              <a:cxn ang="0">
                <a:pos x="12" y="3"/>
              </a:cxn>
              <a:cxn ang="0">
                <a:pos x="16" y="0"/>
              </a:cxn>
            </a:cxnLst>
            <a:rect l="0" t="0" r="r" b="b"/>
            <a:pathLst>
              <a:path w="17" h="17">
                <a:moveTo>
                  <a:pt x="0" y="16"/>
                </a:moveTo>
                <a:lnTo>
                  <a:pt x="0" y="12"/>
                </a:lnTo>
                <a:lnTo>
                  <a:pt x="0" y="12"/>
                </a:lnTo>
                <a:lnTo>
                  <a:pt x="3" y="9"/>
                </a:lnTo>
                <a:lnTo>
                  <a:pt x="9" y="9"/>
                </a:lnTo>
                <a:lnTo>
                  <a:pt x="9" y="6"/>
                </a:lnTo>
                <a:lnTo>
                  <a:pt x="12" y="3"/>
                </a:lnTo>
                <a:lnTo>
                  <a:pt x="12" y="3"/>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14" name="Line 2202"/>
          <p:cNvSpPr>
            <a:spLocks noChangeShapeType="1"/>
          </p:cNvSpPr>
          <p:nvPr/>
        </p:nvSpPr>
        <p:spPr bwMode="ltGray">
          <a:xfrm>
            <a:off x="2097088" y="2971091"/>
            <a:ext cx="17462" cy="63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15" name="Line 2203"/>
          <p:cNvSpPr>
            <a:spLocks noChangeShapeType="1"/>
          </p:cNvSpPr>
          <p:nvPr/>
        </p:nvSpPr>
        <p:spPr bwMode="ltGray">
          <a:xfrm flipH="1" flipV="1">
            <a:off x="2108200" y="2966329"/>
            <a:ext cx="17463"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16" name="Freeform 2204"/>
          <p:cNvSpPr>
            <a:spLocks/>
          </p:cNvSpPr>
          <p:nvPr/>
        </p:nvSpPr>
        <p:spPr bwMode="ltGray">
          <a:xfrm>
            <a:off x="2114550" y="2959979"/>
            <a:ext cx="26988" cy="28575"/>
          </a:xfrm>
          <a:custGeom>
            <a:avLst/>
            <a:gdLst/>
            <a:ahLst/>
            <a:cxnLst>
              <a:cxn ang="0">
                <a:pos x="0" y="16"/>
              </a:cxn>
              <a:cxn ang="0">
                <a:pos x="0" y="12"/>
              </a:cxn>
              <a:cxn ang="0">
                <a:pos x="2" y="12"/>
              </a:cxn>
              <a:cxn ang="0">
                <a:pos x="6" y="9"/>
              </a:cxn>
              <a:cxn ang="0">
                <a:pos x="9" y="6"/>
              </a:cxn>
              <a:cxn ang="0">
                <a:pos x="13" y="6"/>
              </a:cxn>
              <a:cxn ang="0">
                <a:pos x="16" y="3"/>
              </a:cxn>
              <a:cxn ang="0">
                <a:pos x="16" y="0"/>
              </a:cxn>
            </a:cxnLst>
            <a:rect l="0" t="0" r="r" b="b"/>
            <a:pathLst>
              <a:path w="17" h="17">
                <a:moveTo>
                  <a:pt x="0" y="16"/>
                </a:moveTo>
                <a:lnTo>
                  <a:pt x="0" y="12"/>
                </a:lnTo>
                <a:lnTo>
                  <a:pt x="2" y="12"/>
                </a:lnTo>
                <a:lnTo>
                  <a:pt x="6" y="9"/>
                </a:lnTo>
                <a:lnTo>
                  <a:pt x="9" y="6"/>
                </a:lnTo>
                <a:lnTo>
                  <a:pt x="13" y="6"/>
                </a:lnTo>
                <a:lnTo>
                  <a:pt x="16" y="3"/>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17" name="Line 2205"/>
          <p:cNvSpPr>
            <a:spLocks noChangeShapeType="1"/>
          </p:cNvSpPr>
          <p:nvPr/>
        </p:nvSpPr>
        <p:spPr bwMode="ltGray">
          <a:xfrm>
            <a:off x="2108200" y="2966329"/>
            <a:ext cx="17463"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18" name="Line 2206"/>
          <p:cNvSpPr>
            <a:spLocks noChangeShapeType="1"/>
          </p:cNvSpPr>
          <p:nvPr/>
        </p:nvSpPr>
        <p:spPr bwMode="ltGray">
          <a:xfrm flipH="1" flipV="1">
            <a:off x="2122488" y="2955216"/>
            <a:ext cx="9525" cy="1111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19" name="Freeform 2207"/>
          <p:cNvSpPr>
            <a:spLocks/>
          </p:cNvSpPr>
          <p:nvPr/>
        </p:nvSpPr>
        <p:spPr bwMode="ltGray">
          <a:xfrm>
            <a:off x="2124075" y="2955216"/>
            <a:ext cx="26988" cy="28575"/>
          </a:xfrm>
          <a:custGeom>
            <a:avLst/>
            <a:gdLst/>
            <a:ahLst/>
            <a:cxnLst>
              <a:cxn ang="0">
                <a:pos x="0" y="16"/>
              </a:cxn>
              <a:cxn ang="0">
                <a:pos x="10" y="16"/>
              </a:cxn>
              <a:cxn ang="0">
                <a:pos x="10" y="8"/>
              </a:cxn>
              <a:cxn ang="0">
                <a:pos x="16" y="8"/>
              </a:cxn>
              <a:cxn ang="0">
                <a:pos x="16" y="8"/>
              </a:cxn>
              <a:cxn ang="0">
                <a:pos x="16" y="0"/>
              </a:cxn>
            </a:cxnLst>
            <a:rect l="0" t="0" r="r" b="b"/>
            <a:pathLst>
              <a:path w="17" h="17">
                <a:moveTo>
                  <a:pt x="0" y="16"/>
                </a:moveTo>
                <a:lnTo>
                  <a:pt x="10" y="16"/>
                </a:lnTo>
                <a:lnTo>
                  <a:pt x="10" y="8"/>
                </a:lnTo>
                <a:lnTo>
                  <a:pt x="16" y="8"/>
                </a:lnTo>
                <a:lnTo>
                  <a:pt x="16" y="8"/>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20" name="Line 2208"/>
          <p:cNvSpPr>
            <a:spLocks noChangeShapeType="1"/>
          </p:cNvSpPr>
          <p:nvPr/>
        </p:nvSpPr>
        <p:spPr bwMode="ltGray">
          <a:xfrm>
            <a:off x="2125663" y="2953629"/>
            <a:ext cx="0" cy="127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21" name="Line 2209"/>
          <p:cNvSpPr>
            <a:spLocks noChangeShapeType="1"/>
          </p:cNvSpPr>
          <p:nvPr/>
        </p:nvSpPr>
        <p:spPr bwMode="ltGray">
          <a:xfrm flipH="1" flipV="1">
            <a:off x="2120900" y="2955216"/>
            <a:ext cx="14288" cy="63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22" name="Freeform 2210"/>
          <p:cNvSpPr>
            <a:spLocks/>
          </p:cNvSpPr>
          <p:nvPr/>
        </p:nvSpPr>
        <p:spPr bwMode="ltGray">
          <a:xfrm>
            <a:off x="2128838" y="2953629"/>
            <a:ext cx="26987" cy="28575"/>
          </a:xfrm>
          <a:custGeom>
            <a:avLst/>
            <a:gdLst/>
            <a:ahLst/>
            <a:cxnLst>
              <a:cxn ang="0">
                <a:pos x="0" y="16"/>
              </a:cxn>
              <a:cxn ang="0">
                <a:pos x="8" y="16"/>
              </a:cxn>
              <a:cxn ang="0">
                <a:pos x="16" y="0"/>
              </a:cxn>
            </a:cxnLst>
            <a:rect l="0" t="0" r="r" b="b"/>
            <a:pathLst>
              <a:path w="17" h="17">
                <a:moveTo>
                  <a:pt x="0" y="16"/>
                </a:moveTo>
                <a:lnTo>
                  <a:pt x="8" y="16"/>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23" name="Line 2211"/>
          <p:cNvSpPr>
            <a:spLocks noChangeShapeType="1"/>
          </p:cNvSpPr>
          <p:nvPr/>
        </p:nvSpPr>
        <p:spPr bwMode="ltGray">
          <a:xfrm>
            <a:off x="2130425" y="2950454"/>
            <a:ext cx="0" cy="142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24" name="Line 2212"/>
          <p:cNvSpPr>
            <a:spLocks noChangeShapeType="1"/>
          </p:cNvSpPr>
          <p:nvPr/>
        </p:nvSpPr>
        <p:spPr bwMode="ltGray">
          <a:xfrm flipH="1" flipV="1">
            <a:off x="2125663" y="2952041"/>
            <a:ext cx="12700"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25" name="Freeform 2213"/>
          <p:cNvSpPr>
            <a:spLocks/>
          </p:cNvSpPr>
          <p:nvPr/>
        </p:nvSpPr>
        <p:spPr bwMode="ltGray">
          <a:xfrm>
            <a:off x="2132013" y="2928229"/>
            <a:ext cx="26987" cy="28575"/>
          </a:xfrm>
          <a:custGeom>
            <a:avLst/>
            <a:gdLst/>
            <a:ahLst/>
            <a:cxnLst>
              <a:cxn ang="0">
                <a:pos x="0" y="16"/>
              </a:cxn>
              <a:cxn ang="0">
                <a:pos x="0" y="15"/>
              </a:cxn>
              <a:cxn ang="0">
                <a:pos x="0" y="12"/>
              </a:cxn>
              <a:cxn ang="0">
                <a:pos x="4" y="10"/>
              </a:cxn>
              <a:cxn ang="0">
                <a:pos x="4" y="8"/>
              </a:cxn>
              <a:cxn ang="0">
                <a:pos x="12" y="6"/>
              </a:cxn>
              <a:cxn ang="0">
                <a:pos x="12" y="3"/>
              </a:cxn>
              <a:cxn ang="0">
                <a:pos x="12" y="1"/>
              </a:cxn>
              <a:cxn ang="0">
                <a:pos x="16" y="0"/>
              </a:cxn>
            </a:cxnLst>
            <a:rect l="0" t="0" r="r" b="b"/>
            <a:pathLst>
              <a:path w="17" h="17">
                <a:moveTo>
                  <a:pt x="0" y="16"/>
                </a:moveTo>
                <a:lnTo>
                  <a:pt x="0" y="15"/>
                </a:lnTo>
                <a:lnTo>
                  <a:pt x="0" y="12"/>
                </a:lnTo>
                <a:lnTo>
                  <a:pt x="4" y="10"/>
                </a:lnTo>
                <a:lnTo>
                  <a:pt x="4" y="8"/>
                </a:lnTo>
                <a:lnTo>
                  <a:pt x="12" y="6"/>
                </a:lnTo>
                <a:lnTo>
                  <a:pt x="12" y="3"/>
                </a:lnTo>
                <a:lnTo>
                  <a:pt x="12" y="1"/>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26" name="Line 2214"/>
          <p:cNvSpPr>
            <a:spLocks noChangeShapeType="1"/>
          </p:cNvSpPr>
          <p:nvPr/>
        </p:nvSpPr>
        <p:spPr bwMode="ltGray">
          <a:xfrm>
            <a:off x="2125663" y="2955216"/>
            <a:ext cx="15875" cy="158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27" name="Line 2215"/>
          <p:cNvSpPr>
            <a:spLocks noChangeShapeType="1"/>
          </p:cNvSpPr>
          <p:nvPr/>
        </p:nvSpPr>
        <p:spPr bwMode="ltGray">
          <a:xfrm flipH="1" flipV="1">
            <a:off x="2130425" y="2928229"/>
            <a:ext cx="17463" cy="47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28" name="Freeform 2216"/>
          <p:cNvSpPr>
            <a:spLocks/>
          </p:cNvSpPr>
          <p:nvPr/>
        </p:nvSpPr>
        <p:spPr bwMode="ltGray">
          <a:xfrm>
            <a:off x="2136775" y="2921879"/>
            <a:ext cx="26988" cy="28575"/>
          </a:xfrm>
          <a:custGeom>
            <a:avLst/>
            <a:gdLst/>
            <a:ahLst/>
            <a:cxnLst>
              <a:cxn ang="0">
                <a:pos x="0" y="16"/>
              </a:cxn>
              <a:cxn ang="0">
                <a:pos x="0" y="12"/>
              </a:cxn>
              <a:cxn ang="0">
                <a:pos x="0" y="12"/>
              </a:cxn>
              <a:cxn ang="0">
                <a:pos x="10" y="8"/>
              </a:cxn>
              <a:cxn ang="0">
                <a:pos x="10" y="4"/>
              </a:cxn>
              <a:cxn ang="0">
                <a:pos x="10" y="4"/>
              </a:cxn>
              <a:cxn ang="0">
                <a:pos x="16" y="4"/>
              </a:cxn>
              <a:cxn ang="0">
                <a:pos x="16" y="0"/>
              </a:cxn>
            </a:cxnLst>
            <a:rect l="0" t="0" r="r" b="b"/>
            <a:pathLst>
              <a:path w="17" h="17">
                <a:moveTo>
                  <a:pt x="0" y="16"/>
                </a:moveTo>
                <a:lnTo>
                  <a:pt x="0" y="12"/>
                </a:lnTo>
                <a:lnTo>
                  <a:pt x="0" y="12"/>
                </a:lnTo>
                <a:lnTo>
                  <a:pt x="10" y="8"/>
                </a:lnTo>
                <a:lnTo>
                  <a:pt x="10" y="4"/>
                </a:lnTo>
                <a:lnTo>
                  <a:pt x="10" y="4"/>
                </a:lnTo>
                <a:lnTo>
                  <a:pt x="16" y="4"/>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29" name="Line 2217"/>
          <p:cNvSpPr>
            <a:spLocks noChangeShapeType="1"/>
          </p:cNvSpPr>
          <p:nvPr/>
        </p:nvSpPr>
        <p:spPr bwMode="ltGray">
          <a:xfrm>
            <a:off x="2130425" y="2929816"/>
            <a:ext cx="174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30" name="Line 2218"/>
          <p:cNvSpPr>
            <a:spLocks noChangeShapeType="1"/>
          </p:cNvSpPr>
          <p:nvPr/>
        </p:nvSpPr>
        <p:spPr bwMode="ltGray">
          <a:xfrm flipH="1" flipV="1">
            <a:off x="2136775" y="2920291"/>
            <a:ext cx="14288" cy="793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31" name="Freeform 2219"/>
          <p:cNvSpPr>
            <a:spLocks/>
          </p:cNvSpPr>
          <p:nvPr/>
        </p:nvSpPr>
        <p:spPr bwMode="ltGray">
          <a:xfrm>
            <a:off x="2141538" y="2920291"/>
            <a:ext cx="28575" cy="28575"/>
          </a:xfrm>
          <a:custGeom>
            <a:avLst/>
            <a:gdLst/>
            <a:ahLst/>
            <a:cxnLst>
              <a:cxn ang="0">
                <a:pos x="0" y="16"/>
              </a:cxn>
              <a:cxn ang="0">
                <a:pos x="2" y="16"/>
              </a:cxn>
              <a:cxn ang="0">
                <a:pos x="4" y="8"/>
              </a:cxn>
              <a:cxn ang="0">
                <a:pos x="7" y="16"/>
              </a:cxn>
              <a:cxn ang="0">
                <a:pos x="9" y="16"/>
              </a:cxn>
              <a:cxn ang="0">
                <a:pos x="10" y="16"/>
              </a:cxn>
              <a:cxn ang="0">
                <a:pos x="13" y="16"/>
              </a:cxn>
              <a:cxn ang="0">
                <a:pos x="16" y="16"/>
              </a:cxn>
              <a:cxn ang="0">
                <a:pos x="17" y="0"/>
              </a:cxn>
            </a:cxnLst>
            <a:rect l="0" t="0" r="r" b="b"/>
            <a:pathLst>
              <a:path w="18" h="17">
                <a:moveTo>
                  <a:pt x="0" y="16"/>
                </a:moveTo>
                <a:lnTo>
                  <a:pt x="2" y="16"/>
                </a:lnTo>
                <a:lnTo>
                  <a:pt x="4" y="8"/>
                </a:lnTo>
                <a:lnTo>
                  <a:pt x="7" y="16"/>
                </a:lnTo>
                <a:lnTo>
                  <a:pt x="9" y="16"/>
                </a:lnTo>
                <a:lnTo>
                  <a:pt x="10" y="16"/>
                </a:lnTo>
                <a:lnTo>
                  <a:pt x="13" y="16"/>
                </a:lnTo>
                <a:lnTo>
                  <a:pt x="16" y="16"/>
                </a:lnTo>
                <a:lnTo>
                  <a:pt x="17"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32" name="Line 2220"/>
          <p:cNvSpPr>
            <a:spLocks noChangeShapeType="1"/>
          </p:cNvSpPr>
          <p:nvPr/>
        </p:nvSpPr>
        <p:spPr bwMode="ltGray">
          <a:xfrm>
            <a:off x="2141538" y="2918704"/>
            <a:ext cx="6350"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33" name="Line 2221"/>
          <p:cNvSpPr>
            <a:spLocks noChangeShapeType="1"/>
          </p:cNvSpPr>
          <p:nvPr/>
        </p:nvSpPr>
        <p:spPr bwMode="ltGray">
          <a:xfrm flipH="1" flipV="1">
            <a:off x="2163763" y="2917116"/>
            <a:ext cx="14287" cy="63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34" name="Freeform 2222"/>
          <p:cNvSpPr>
            <a:spLocks/>
          </p:cNvSpPr>
          <p:nvPr/>
        </p:nvSpPr>
        <p:spPr bwMode="ltGray">
          <a:xfrm>
            <a:off x="2168525" y="2915529"/>
            <a:ext cx="26988" cy="28575"/>
          </a:xfrm>
          <a:custGeom>
            <a:avLst/>
            <a:gdLst/>
            <a:ahLst/>
            <a:cxnLst>
              <a:cxn ang="0">
                <a:pos x="0" y="16"/>
              </a:cxn>
              <a:cxn ang="0">
                <a:pos x="0" y="16"/>
              </a:cxn>
              <a:cxn ang="0">
                <a:pos x="16" y="10"/>
              </a:cxn>
              <a:cxn ang="0">
                <a:pos x="16" y="10"/>
              </a:cxn>
              <a:cxn ang="0">
                <a:pos x="16" y="5"/>
              </a:cxn>
              <a:cxn ang="0">
                <a:pos x="16" y="0"/>
              </a:cxn>
            </a:cxnLst>
            <a:rect l="0" t="0" r="r" b="b"/>
            <a:pathLst>
              <a:path w="17" h="17">
                <a:moveTo>
                  <a:pt x="0" y="16"/>
                </a:moveTo>
                <a:lnTo>
                  <a:pt x="0" y="16"/>
                </a:lnTo>
                <a:lnTo>
                  <a:pt x="16" y="10"/>
                </a:lnTo>
                <a:lnTo>
                  <a:pt x="16" y="10"/>
                </a:lnTo>
                <a:lnTo>
                  <a:pt x="16" y="5"/>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35" name="Line 2223"/>
          <p:cNvSpPr>
            <a:spLocks noChangeShapeType="1"/>
          </p:cNvSpPr>
          <p:nvPr/>
        </p:nvSpPr>
        <p:spPr bwMode="ltGray">
          <a:xfrm>
            <a:off x="2162175" y="2921879"/>
            <a:ext cx="174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36" name="Line 2224"/>
          <p:cNvSpPr>
            <a:spLocks noChangeShapeType="1"/>
          </p:cNvSpPr>
          <p:nvPr/>
        </p:nvSpPr>
        <p:spPr bwMode="ltGray">
          <a:xfrm flipH="1">
            <a:off x="2162175" y="2917116"/>
            <a:ext cx="17463"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37" name="Freeform 2225"/>
          <p:cNvSpPr>
            <a:spLocks/>
          </p:cNvSpPr>
          <p:nvPr/>
        </p:nvSpPr>
        <p:spPr bwMode="ltGray">
          <a:xfrm>
            <a:off x="2165350" y="2909179"/>
            <a:ext cx="26988" cy="28575"/>
          </a:xfrm>
          <a:custGeom>
            <a:avLst/>
            <a:gdLst/>
            <a:ahLst/>
            <a:cxnLst>
              <a:cxn ang="0">
                <a:pos x="16" y="16"/>
              </a:cxn>
              <a:cxn ang="0">
                <a:pos x="12" y="16"/>
              </a:cxn>
              <a:cxn ang="0">
                <a:pos x="12" y="12"/>
              </a:cxn>
              <a:cxn ang="0">
                <a:pos x="12" y="8"/>
              </a:cxn>
              <a:cxn ang="0">
                <a:pos x="4" y="8"/>
              </a:cxn>
              <a:cxn ang="0">
                <a:pos x="0" y="4"/>
              </a:cxn>
              <a:cxn ang="0">
                <a:pos x="0" y="0"/>
              </a:cxn>
            </a:cxnLst>
            <a:rect l="0" t="0" r="r" b="b"/>
            <a:pathLst>
              <a:path w="17" h="17">
                <a:moveTo>
                  <a:pt x="16" y="16"/>
                </a:moveTo>
                <a:lnTo>
                  <a:pt x="12" y="16"/>
                </a:lnTo>
                <a:lnTo>
                  <a:pt x="12" y="12"/>
                </a:lnTo>
                <a:lnTo>
                  <a:pt x="12" y="8"/>
                </a:lnTo>
                <a:lnTo>
                  <a:pt x="4" y="8"/>
                </a:lnTo>
                <a:lnTo>
                  <a:pt x="0" y="4"/>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38" name="Line 2226"/>
          <p:cNvSpPr>
            <a:spLocks noChangeShapeType="1"/>
          </p:cNvSpPr>
          <p:nvPr/>
        </p:nvSpPr>
        <p:spPr bwMode="ltGray">
          <a:xfrm flipV="1">
            <a:off x="2166938" y="2910766"/>
            <a:ext cx="9525" cy="127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39" name="Line 2227"/>
          <p:cNvSpPr>
            <a:spLocks noChangeShapeType="1"/>
          </p:cNvSpPr>
          <p:nvPr/>
        </p:nvSpPr>
        <p:spPr bwMode="ltGray">
          <a:xfrm flipH="1">
            <a:off x="2157413" y="2909179"/>
            <a:ext cx="15875" cy="47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40" name="Freeform 2228"/>
          <p:cNvSpPr>
            <a:spLocks/>
          </p:cNvSpPr>
          <p:nvPr/>
        </p:nvSpPr>
        <p:spPr bwMode="ltGray">
          <a:xfrm>
            <a:off x="2154238" y="2906004"/>
            <a:ext cx="26987" cy="28575"/>
          </a:xfrm>
          <a:custGeom>
            <a:avLst/>
            <a:gdLst/>
            <a:ahLst/>
            <a:cxnLst>
              <a:cxn ang="0">
                <a:pos x="16" y="16"/>
              </a:cxn>
              <a:cxn ang="0">
                <a:pos x="14" y="16"/>
              </a:cxn>
              <a:cxn ang="0">
                <a:pos x="10" y="10"/>
              </a:cxn>
              <a:cxn ang="0">
                <a:pos x="8" y="10"/>
              </a:cxn>
              <a:cxn ang="0">
                <a:pos x="6" y="10"/>
              </a:cxn>
              <a:cxn ang="0">
                <a:pos x="2" y="10"/>
              </a:cxn>
              <a:cxn ang="0">
                <a:pos x="2" y="5"/>
              </a:cxn>
              <a:cxn ang="0">
                <a:pos x="0" y="5"/>
              </a:cxn>
              <a:cxn ang="0">
                <a:pos x="0" y="0"/>
              </a:cxn>
            </a:cxnLst>
            <a:rect l="0" t="0" r="r" b="b"/>
            <a:pathLst>
              <a:path w="17" h="17">
                <a:moveTo>
                  <a:pt x="16" y="16"/>
                </a:moveTo>
                <a:lnTo>
                  <a:pt x="14" y="16"/>
                </a:lnTo>
                <a:lnTo>
                  <a:pt x="10" y="10"/>
                </a:lnTo>
                <a:lnTo>
                  <a:pt x="8" y="10"/>
                </a:lnTo>
                <a:lnTo>
                  <a:pt x="6" y="10"/>
                </a:lnTo>
                <a:lnTo>
                  <a:pt x="2" y="10"/>
                </a:lnTo>
                <a:lnTo>
                  <a:pt x="2" y="5"/>
                </a:lnTo>
                <a:lnTo>
                  <a:pt x="0" y="5"/>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41" name="Line 2229"/>
          <p:cNvSpPr>
            <a:spLocks noChangeShapeType="1"/>
          </p:cNvSpPr>
          <p:nvPr/>
        </p:nvSpPr>
        <p:spPr bwMode="ltGray">
          <a:xfrm flipV="1">
            <a:off x="2162175" y="2906004"/>
            <a:ext cx="4763" cy="127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42" name="Line 2230"/>
          <p:cNvSpPr>
            <a:spLocks noChangeShapeType="1"/>
          </p:cNvSpPr>
          <p:nvPr/>
        </p:nvSpPr>
        <p:spPr bwMode="ltGray">
          <a:xfrm flipH="1">
            <a:off x="2147888" y="2901241"/>
            <a:ext cx="14287"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43" name="Freeform 2231"/>
          <p:cNvSpPr>
            <a:spLocks/>
          </p:cNvSpPr>
          <p:nvPr/>
        </p:nvSpPr>
        <p:spPr bwMode="ltGray">
          <a:xfrm>
            <a:off x="2149475" y="2901241"/>
            <a:ext cx="26988" cy="28575"/>
          </a:xfrm>
          <a:custGeom>
            <a:avLst/>
            <a:gdLst/>
            <a:ahLst/>
            <a:cxnLst>
              <a:cxn ang="0">
                <a:pos x="16" y="16"/>
              </a:cxn>
              <a:cxn ang="0">
                <a:pos x="10" y="8"/>
              </a:cxn>
              <a:cxn ang="0">
                <a:pos x="0" y="8"/>
              </a:cxn>
              <a:cxn ang="0">
                <a:pos x="0" y="8"/>
              </a:cxn>
              <a:cxn ang="0">
                <a:pos x="0" y="0"/>
              </a:cxn>
            </a:cxnLst>
            <a:rect l="0" t="0" r="r" b="b"/>
            <a:pathLst>
              <a:path w="17" h="17">
                <a:moveTo>
                  <a:pt x="16" y="16"/>
                </a:moveTo>
                <a:lnTo>
                  <a:pt x="10" y="8"/>
                </a:lnTo>
                <a:lnTo>
                  <a:pt x="0" y="8"/>
                </a:lnTo>
                <a:lnTo>
                  <a:pt x="0" y="8"/>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44" name="Line 2232"/>
          <p:cNvSpPr>
            <a:spLocks noChangeShapeType="1"/>
          </p:cNvSpPr>
          <p:nvPr/>
        </p:nvSpPr>
        <p:spPr bwMode="ltGray">
          <a:xfrm flipV="1">
            <a:off x="2149475" y="2901241"/>
            <a:ext cx="11113" cy="1111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45" name="Line 2233"/>
          <p:cNvSpPr>
            <a:spLocks noChangeShapeType="1"/>
          </p:cNvSpPr>
          <p:nvPr/>
        </p:nvSpPr>
        <p:spPr bwMode="ltGray">
          <a:xfrm flipH="1">
            <a:off x="2141538" y="2901241"/>
            <a:ext cx="19050" cy="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46" name="Freeform 2234"/>
          <p:cNvSpPr>
            <a:spLocks/>
          </p:cNvSpPr>
          <p:nvPr/>
        </p:nvSpPr>
        <p:spPr bwMode="ltGray">
          <a:xfrm>
            <a:off x="2146300" y="2894891"/>
            <a:ext cx="26988" cy="28575"/>
          </a:xfrm>
          <a:custGeom>
            <a:avLst/>
            <a:gdLst/>
            <a:ahLst/>
            <a:cxnLst>
              <a:cxn ang="0">
                <a:pos x="16" y="16"/>
              </a:cxn>
              <a:cxn ang="0">
                <a:pos x="8" y="12"/>
              </a:cxn>
              <a:cxn ang="0">
                <a:pos x="8" y="12"/>
              </a:cxn>
              <a:cxn ang="0">
                <a:pos x="8" y="9"/>
              </a:cxn>
              <a:cxn ang="0">
                <a:pos x="8" y="6"/>
              </a:cxn>
              <a:cxn ang="0">
                <a:pos x="8" y="3"/>
              </a:cxn>
              <a:cxn ang="0">
                <a:pos x="0" y="3"/>
              </a:cxn>
              <a:cxn ang="0">
                <a:pos x="0" y="3"/>
              </a:cxn>
              <a:cxn ang="0">
                <a:pos x="0" y="0"/>
              </a:cxn>
            </a:cxnLst>
            <a:rect l="0" t="0" r="r" b="b"/>
            <a:pathLst>
              <a:path w="17" h="17">
                <a:moveTo>
                  <a:pt x="16" y="16"/>
                </a:moveTo>
                <a:lnTo>
                  <a:pt x="8" y="12"/>
                </a:lnTo>
                <a:lnTo>
                  <a:pt x="8" y="12"/>
                </a:lnTo>
                <a:lnTo>
                  <a:pt x="8" y="9"/>
                </a:lnTo>
                <a:lnTo>
                  <a:pt x="8" y="6"/>
                </a:lnTo>
                <a:lnTo>
                  <a:pt x="8" y="3"/>
                </a:lnTo>
                <a:lnTo>
                  <a:pt x="0" y="3"/>
                </a:lnTo>
                <a:lnTo>
                  <a:pt x="0" y="3"/>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47" name="Line 2235"/>
          <p:cNvSpPr>
            <a:spLocks noChangeShapeType="1"/>
          </p:cNvSpPr>
          <p:nvPr/>
        </p:nvSpPr>
        <p:spPr bwMode="ltGray">
          <a:xfrm flipV="1">
            <a:off x="2143125" y="2901241"/>
            <a:ext cx="17463"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48" name="Line 2236"/>
          <p:cNvSpPr>
            <a:spLocks noChangeShapeType="1"/>
          </p:cNvSpPr>
          <p:nvPr/>
        </p:nvSpPr>
        <p:spPr bwMode="ltGray">
          <a:xfrm flipH="1">
            <a:off x="2136775" y="2893304"/>
            <a:ext cx="19050" cy="63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49" name="Freeform 2237"/>
          <p:cNvSpPr>
            <a:spLocks/>
          </p:cNvSpPr>
          <p:nvPr/>
        </p:nvSpPr>
        <p:spPr bwMode="ltGray">
          <a:xfrm>
            <a:off x="2125663" y="2874254"/>
            <a:ext cx="26987" cy="30162"/>
          </a:xfrm>
          <a:custGeom>
            <a:avLst/>
            <a:gdLst/>
            <a:ahLst/>
            <a:cxnLst>
              <a:cxn ang="0">
                <a:pos x="16" y="16"/>
              </a:cxn>
              <a:cxn ang="0">
                <a:pos x="12" y="14"/>
              </a:cxn>
              <a:cxn ang="0">
                <a:pos x="9" y="13"/>
              </a:cxn>
              <a:cxn ang="0">
                <a:pos x="8" y="11"/>
              </a:cxn>
              <a:cxn ang="0">
                <a:pos x="6" y="8"/>
              </a:cxn>
              <a:cxn ang="0">
                <a:pos x="4" y="6"/>
              </a:cxn>
              <a:cxn ang="0">
                <a:pos x="3" y="4"/>
              </a:cxn>
              <a:cxn ang="0">
                <a:pos x="1" y="2"/>
              </a:cxn>
              <a:cxn ang="0">
                <a:pos x="0" y="0"/>
              </a:cxn>
            </a:cxnLst>
            <a:rect l="0" t="0" r="r" b="b"/>
            <a:pathLst>
              <a:path w="17" h="17">
                <a:moveTo>
                  <a:pt x="16" y="16"/>
                </a:moveTo>
                <a:lnTo>
                  <a:pt x="12" y="14"/>
                </a:lnTo>
                <a:lnTo>
                  <a:pt x="9" y="13"/>
                </a:lnTo>
                <a:lnTo>
                  <a:pt x="8" y="11"/>
                </a:lnTo>
                <a:lnTo>
                  <a:pt x="6" y="8"/>
                </a:lnTo>
                <a:lnTo>
                  <a:pt x="4" y="6"/>
                </a:lnTo>
                <a:lnTo>
                  <a:pt x="3" y="4"/>
                </a:lnTo>
                <a:lnTo>
                  <a:pt x="1" y="2"/>
                </a:lnTo>
                <a:lnTo>
                  <a:pt x="0"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50" name="Line 2238"/>
          <p:cNvSpPr>
            <a:spLocks noChangeShapeType="1"/>
          </p:cNvSpPr>
          <p:nvPr/>
        </p:nvSpPr>
        <p:spPr bwMode="ltGray">
          <a:xfrm flipV="1">
            <a:off x="2141538" y="2891716"/>
            <a:ext cx="12700"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51" name="Line 2239"/>
          <p:cNvSpPr>
            <a:spLocks noChangeShapeType="1"/>
          </p:cNvSpPr>
          <p:nvPr/>
        </p:nvSpPr>
        <p:spPr bwMode="ltGray">
          <a:xfrm flipH="1">
            <a:off x="2119313" y="2874254"/>
            <a:ext cx="14287" cy="47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52" name="Freeform 2240"/>
          <p:cNvSpPr>
            <a:spLocks/>
          </p:cNvSpPr>
          <p:nvPr/>
        </p:nvSpPr>
        <p:spPr bwMode="ltGray">
          <a:xfrm>
            <a:off x="2127250" y="2852029"/>
            <a:ext cx="36513" cy="28575"/>
          </a:xfrm>
          <a:custGeom>
            <a:avLst/>
            <a:gdLst/>
            <a:ahLst/>
            <a:cxnLst>
              <a:cxn ang="0">
                <a:pos x="0" y="16"/>
              </a:cxn>
              <a:cxn ang="0">
                <a:pos x="0" y="13"/>
              </a:cxn>
              <a:cxn ang="0">
                <a:pos x="2" y="11"/>
              </a:cxn>
              <a:cxn ang="0">
                <a:pos x="4" y="8"/>
              </a:cxn>
              <a:cxn ang="0">
                <a:pos x="7" y="6"/>
              </a:cxn>
              <a:cxn ang="0">
                <a:pos x="10" y="4"/>
              </a:cxn>
              <a:cxn ang="0">
                <a:pos x="14" y="2"/>
              </a:cxn>
              <a:cxn ang="0">
                <a:pos x="18" y="1"/>
              </a:cxn>
              <a:cxn ang="0">
                <a:pos x="22" y="0"/>
              </a:cxn>
            </a:cxnLst>
            <a:rect l="0" t="0" r="r" b="b"/>
            <a:pathLst>
              <a:path w="23" h="17">
                <a:moveTo>
                  <a:pt x="0" y="16"/>
                </a:moveTo>
                <a:lnTo>
                  <a:pt x="0" y="13"/>
                </a:lnTo>
                <a:lnTo>
                  <a:pt x="2" y="11"/>
                </a:lnTo>
                <a:lnTo>
                  <a:pt x="4" y="8"/>
                </a:lnTo>
                <a:lnTo>
                  <a:pt x="7" y="6"/>
                </a:lnTo>
                <a:lnTo>
                  <a:pt x="10" y="4"/>
                </a:lnTo>
                <a:lnTo>
                  <a:pt x="14" y="2"/>
                </a:lnTo>
                <a:lnTo>
                  <a:pt x="18" y="1"/>
                </a:lnTo>
                <a:lnTo>
                  <a:pt x="22"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53" name="Line 2241"/>
          <p:cNvSpPr>
            <a:spLocks noChangeShapeType="1"/>
          </p:cNvSpPr>
          <p:nvPr/>
        </p:nvSpPr>
        <p:spPr bwMode="ltGray">
          <a:xfrm>
            <a:off x="2120900" y="2874254"/>
            <a:ext cx="15875" cy="47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54" name="Line 2242"/>
          <p:cNvSpPr>
            <a:spLocks noChangeShapeType="1"/>
          </p:cNvSpPr>
          <p:nvPr/>
        </p:nvSpPr>
        <p:spPr bwMode="ltGray">
          <a:xfrm flipH="1" flipV="1">
            <a:off x="2160588" y="2848854"/>
            <a:ext cx="3175" cy="952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55" name="Freeform 2243"/>
          <p:cNvSpPr>
            <a:spLocks/>
          </p:cNvSpPr>
          <p:nvPr/>
        </p:nvSpPr>
        <p:spPr bwMode="ltGray">
          <a:xfrm>
            <a:off x="2160588" y="2848854"/>
            <a:ext cx="26987" cy="28575"/>
          </a:xfrm>
          <a:custGeom>
            <a:avLst/>
            <a:gdLst/>
            <a:ahLst/>
            <a:cxnLst>
              <a:cxn ang="0">
                <a:pos x="0" y="16"/>
              </a:cxn>
              <a:cxn ang="0">
                <a:pos x="4" y="16"/>
              </a:cxn>
              <a:cxn ang="0">
                <a:pos x="4" y="8"/>
              </a:cxn>
              <a:cxn ang="0">
                <a:pos x="12" y="8"/>
              </a:cxn>
              <a:cxn ang="0">
                <a:pos x="12" y="8"/>
              </a:cxn>
              <a:cxn ang="0">
                <a:pos x="16" y="8"/>
              </a:cxn>
              <a:cxn ang="0">
                <a:pos x="16" y="0"/>
              </a:cxn>
            </a:cxnLst>
            <a:rect l="0" t="0" r="r" b="b"/>
            <a:pathLst>
              <a:path w="17" h="17">
                <a:moveTo>
                  <a:pt x="0" y="16"/>
                </a:moveTo>
                <a:lnTo>
                  <a:pt x="4" y="16"/>
                </a:lnTo>
                <a:lnTo>
                  <a:pt x="4" y="8"/>
                </a:lnTo>
                <a:lnTo>
                  <a:pt x="12" y="8"/>
                </a:lnTo>
                <a:lnTo>
                  <a:pt x="12" y="8"/>
                </a:lnTo>
                <a:lnTo>
                  <a:pt x="16" y="8"/>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56" name="Line 2244"/>
          <p:cNvSpPr>
            <a:spLocks noChangeShapeType="1"/>
          </p:cNvSpPr>
          <p:nvPr/>
        </p:nvSpPr>
        <p:spPr bwMode="ltGray">
          <a:xfrm>
            <a:off x="2162175" y="2845679"/>
            <a:ext cx="0" cy="1270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57" name="Line 2245"/>
          <p:cNvSpPr>
            <a:spLocks noChangeShapeType="1"/>
          </p:cNvSpPr>
          <p:nvPr/>
        </p:nvSpPr>
        <p:spPr bwMode="ltGray">
          <a:xfrm flipH="1" flipV="1">
            <a:off x="2162175" y="2844091"/>
            <a:ext cx="9525" cy="11113"/>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58" name="Freeform 2246"/>
          <p:cNvSpPr>
            <a:spLocks/>
          </p:cNvSpPr>
          <p:nvPr/>
        </p:nvSpPr>
        <p:spPr bwMode="ltGray">
          <a:xfrm>
            <a:off x="2165350" y="2832979"/>
            <a:ext cx="26988" cy="28575"/>
          </a:xfrm>
          <a:custGeom>
            <a:avLst/>
            <a:gdLst/>
            <a:ahLst/>
            <a:cxnLst>
              <a:cxn ang="0">
                <a:pos x="0" y="16"/>
              </a:cxn>
              <a:cxn ang="0">
                <a:pos x="4" y="14"/>
              </a:cxn>
              <a:cxn ang="0">
                <a:pos x="4" y="13"/>
              </a:cxn>
              <a:cxn ang="0">
                <a:pos x="12" y="10"/>
              </a:cxn>
              <a:cxn ang="0">
                <a:pos x="12" y="7"/>
              </a:cxn>
              <a:cxn ang="0">
                <a:pos x="16" y="5"/>
              </a:cxn>
              <a:cxn ang="0">
                <a:pos x="16" y="4"/>
              </a:cxn>
              <a:cxn ang="0">
                <a:pos x="16" y="1"/>
              </a:cxn>
              <a:cxn ang="0">
                <a:pos x="16" y="0"/>
              </a:cxn>
            </a:cxnLst>
            <a:rect l="0" t="0" r="r" b="b"/>
            <a:pathLst>
              <a:path w="17" h="17">
                <a:moveTo>
                  <a:pt x="0" y="16"/>
                </a:moveTo>
                <a:lnTo>
                  <a:pt x="4" y="14"/>
                </a:lnTo>
                <a:lnTo>
                  <a:pt x="4" y="13"/>
                </a:lnTo>
                <a:lnTo>
                  <a:pt x="12" y="10"/>
                </a:lnTo>
                <a:lnTo>
                  <a:pt x="12" y="7"/>
                </a:lnTo>
                <a:lnTo>
                  <a:pt x="16" y="5"/>
                </a:lnTo>
                <a:lnTo>
                  <a:pt x="16" y="4"/>
                </a:lnTo>
                <a:lnTo>
                  <a:pt x="16" y="1"/>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59" name="Line 2247"/>
          <p:cNvSpPr>
            <a:spLocks noChangeShapeType="1"/>
          </p:cNvSpPr>
          <p:nvPr/>
        </p:nvSpPr>
        <p:spPr bwMode="ltGray">
          <a:xfrm>
            <a:off x="2160588" y="2848854"/>
            <a:ext cx="12700" cy="4762"/>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60" name="Line 2248"/>
          <p:cNvSpPr>
            <a:spLocks noChangeShapeType="1"/>
          </p:cNvSpPr>
          <p:nvPr/>
        </p:nvSpPr>
        <p:spPr bwMode="ltGray">
          <a:xfrm flipH="1" flipV="1">
            <a:off x="2163763" y="2832979"/>
            <a:ext cx="19050"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61" name="Freeform 2249"/>
          <p:cNvSpPr>
            <a:spLocks/>
          </p:cNvSpPr>
          <p:nvPr/>
        </p:nvSpPr>
        <p:spPr bwMode="ltGray">
          <a:xfrm>
            <a:off x="2170113" y="2813929"/>
            <a:ext cx="26987" cy="28575"/>
          </a:xfrm>
          <a:custGeom>
            <a:avLst/>
            <a:gdLst/>
            <a:ahLst/>
            <a:cxnLst>
              <a:cxn ang="0">
                <a:pos x="0" y="16"/>
              </a:cxn>
              <a:cxn ang="0">
                <a:pos x="16" y="14"/>
              </a:cxn>
              <a:cxn ang="0">
                <a:pos x="16" y="11"/>
              </a:cxn>
              <a:cxn ang="0">
                <a:pos x="16" y="10"/>
              </a:cxn>
              <a:cxn ang="0">
                <a:pos x="16" y="7"/>
              </a:cxn>
              <a:cxn ang="0">
                <a:pos x="16" y="5"/>
              </a:cxn>
              <a:cxn ang="0">
                <a:pos x="16" y="2"/>
              </a:cxn>
              <a:cxn ang="0">
                <a:pos x="16" y="1"/>
              </a:cxn>
              <a:cxn ang="0">
                <a:pos x="0" y="0"/>
              </a:cxn>
            </a:cxnLst>
            <a:rect l="0" t="0" r="r" b="b"/>
            <a:pathLst>
              <a:path w="17" h="17">
                <a:moveTo>
                  <a:pt x="0" y="16"/>
                </a:moveTo>
                <a:lnTo>
                  <a:pt x="16" y="14"/>
                </a:lnTo>
                <a:lnTo>
                  <a:pt x="16" y="11"/>
                </a:lnTo>
                <a:lnTo>
                  <a:pt x="16" y="10"/>
                </a:lnTo>
                <a:lnTo>
                  <a:pt x="16" y="7"/>
                </a:lnTo>
                <a:lnTo>
                  <a:pt x="16" y="5"/>
                </a:lnTo>
                <a:lnTo>
                  <a:pt x="16" y="2"/>
                </a:lnTo>
                <a:lnTo>
                  <a:pt x="16" y="1"/>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62" name="Line 2250"/>
          <p:cNvSpPr>
            <a:spLocks noChangeShapeType="1"/>
          </p:cNvSpPr>
          <p:nvPr/>
        </p:nvSpPr>
        <p:spPr bwMode="ltGray">
          <a:xfrm>
            <a:off x="2163763" y="2832979"/>
            <a:ext cx="19050"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63" name="Line 2251"/>
          <p:cNvSpPr>
            <a:spLocks noChangeShapeType="1"/>
          </p:cNvSpPr>
          <p:nvPr/>
        </p:nvSpPr>
        <p:spPr bwMode="ltGray">
          <a:xfrm flipH="1">
            <a:off x="2163763" y="2812341"/>
            <a:ext cx="15875"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64" name="Freeform 2252"/>
          <p:cNvSpPr>
            <a:spLocks/>
          </p:cNvSpPr>
          <p:nvPr/>
        </p:nvSpPr>
        <p:spPr bwMode="ltGray">
          <a:xfrm>
            <a:off x="2165350" y="2801229"/>
            <a:ext cx="26988" cy="28575"/>
          </a:xfrm>
          <a:custGeom>
            <a:avLst/>
            <a:gdLst/>
            <a:ahLst/>
            <a:cxnLst>
              <a:cxn ang="0">
                <a:pos x="16" y="16"/>
              </a:cxn>
              <a:cxn ang="0">
                <a:pos x="12" y="12"/>
              </a:cxn>
              <a:cxn ang="0">
                <a:pos x="12" y="12"/>
              </a:cxn>
              <a:cxn ang="0">
                <a:pos x="4" y="9"/>
              </a:cxn>
              <a:cxn ang="0">
                <a:pos x="0" y="8"/>
              </a:cxn>
              <a:cxn ang="0">
                <a:pos x="0" y="6"/>
              </a:cxn>
              <a:cxn ang="0">
                <a:pos x="0" y="4"/>
              </a:cxn>
              <a:cxn ang="0">
                <a:pos x="0" y="3"/>
              </a:cxn>
              <a:cxn ang="0">
                <a:pos x="0" y="0"/>
              </a:cxn>
            </a:cxnLst>
            <a:rect l="0" t="0" r="r" b="b"/>
            <a:pathLst>
              <a:path w="17" h="17">
                <a:moveTo>
                  <a:pt x="16" y="16"/>
                </a:moveTo>
                <a:lnTo>
                  <a:pt x="12" y="12"/>
                </a:lnTo>
                <a:lnTo>
                  <a:pt x="12" y="12"/>
                </a:lnTo>
                <a:lnTo>
                  <a:pt x="4" y="9"/>
                </a:lnTo>
                <a:lnTo>
                  <a:pt x="0" y="8"/>
                </a:lnTo>
                <a:lnTo>
                  <a:pt x="0" y="6"/>
                </a:lnTo>
                <a:lnTo>
                  <a:pt x="0" y="4"/>
                </a:lnTo>
                <a:lnTo>
                  <a:pt x="0" y="3"/>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65" name="Line 2253"/>
          <p:cNvSpPr>
            <a:spLocks noChangeShapeType="1"/>
          </p:cNvSpPr>
          <p:nvPr/>
        </p:nvSpPr>
        <p:spPr bwMode="ltGray">
          <a:xfrm flipV="1">
            <a:off x="2165350" y="2810754"/>
            <a:ext cx="14288" cy="952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66" name="Line 2254"/>
          <p:cNvSpPr>
            <a:spLocks noChangeShapeType="1"/>
          </p:cNvSpPr>
          <p:nvPr/>
        </p:nvSpPr>
        <p:spPr bwMode="ltGray">
          <a:xfrm flipH="1" flipV="1">
            <a:off x="2157413" y="2801229"/>
            <a:ext cx="15875"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67" name="Line 2255"/>
          <p:cNvSpPr>
            <a:spLocks noChangeShapeType="1"/>
          </p:cNvSpPr>
          <p:nvPr/>
        </p:nvSpPr>
        <p:spPr bwMode="ltGray">
          <a:xfrm>
            <a:off x="2165350" y="2802816"/>
            <a:ext cx="25400"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68" name="Line 2256"/>
          <p:cNvSpPr>
            <a:spLocks noChangeShapeType="1"/>
          </p:cNvSpPr>
          <p:nvPr/>
        </p:nvSpPr>
        <p:spPr bwMode="ltGray">
          <a:xfrm flipH="1" flipV="1">
            <a:off x="2162175" y="2796466"/>
            <a:ext cx="9525" cy="793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69" name="Line 2257"/>
          <p:cNvSpPr>
            <a:spLocks noChangeShapeType="1"/>
          </p:cNvSpPr>
          <p:nvPr/>
        </p:nvSpPr>
        <p:spPr bwMode="ltGray">
          <a:xfrm>
            <a:off x="2157413" y="2802816"/>
            <a:ext cx="15875"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70" name="Freeform 2258"/>
          <p:cNvSpPr>
            <a:spLocks/>
          </p:cNvSpPr>
          <p:nvPr/>
        </p:nvSpPr>
        <p:spPr bwMode="ltGray">
          <a:xfrm>
            <a:off x="2165350" y="2798054"/>
            <a:ext cx="26988" cy="28575"/>
          </a:xfrm>
          <a:custGeom>
            <a:avLst/>
            <a:gdLst/>
            <a:ahLst/>
            <a:cxnLst>
              <a:cxn ang="0">
                <a:pos x="0" y="16"/>
              </a:cxn>
              <a:cxn ang="0">
                <a:pos x="0" y="16"/>
              </a:cxn>
              <a:cxn ang="0">
                <a:pos x="0" y="8"/>
              </a:cxn>
              <a:cxn ang="0">
                <a:pos x="2" y="8"/>
              </a:cxn>
              <a:cxn ang="0">
                <a:pos x="6" y="8"/>
              </a:cxn>
              <a:cxn ang="0">
                <a:pos x="9" y="8"/>
              </a:cxn>
              <a:cxn ang="0">
                <a:pos x="13" y="8"/>
              </a:cxn>
              <a:cxn ang="0">
                <a:pos x="16" y="0"/>
              </a:cxn>
            </a:cxnLst>
            <a:rect l="0" t="0" r="r" b="b"/>
            <a:pathLst>
              <a:path w="17" h="17">
                <a:moveTo>
                  <a:pt x="0" y="16"/>
                </a:moveTo>
                <a:lnTo>
                  <a:pt x="0" y="16"/>
                </a:lnTo>
                <a:lnTo>
                  <a:pt x="0" y="8"/>
                </a:lnTo>
                <a:lnTo>
                  <a:pt x="2" y="8"/>
                </a:lnTo>
                <a:lnTo>
                  <a:pt x="6" y="8"/>
                </a:lnTo>
                <a:lnTo>
                  <a:pt x="9" y="8"/>
                </a:lnTo>
                <a:lnTo>
                  <a:pt x="13" y="8"/>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71" name="Line 2259"/>
          <p:cNvSpPr>
            <a:spLocks noChangeShapeType="1"/>
          </p:cNvSpPr>
          <p:nvPr/>
        </p:nvSpPr>
        <p:spPr bwMode="ltGray">
          <a:xfrm>
            <a:off x="2157413" y="2799641"/>
            <a:ext cx="15875"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72" name="Line 2260"/>
          <p:cNvSpPr>
            <a:spLocks noChangeShapeType="1"/>
          </p:cNvSpPr>
          <p:nvPr/>
        </p:nvSpPr>
        <p:spPr bwMode="ltGray">
          <a:xfrm flipH="1" flipV="1">
            <a:off x="2171700" y="2793291"/>
            <a:ext cx="6350" cy="1270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73" name="Freeform 2261"/>
          <p:cNvSpPr>
            <a:spLocks/>
          </p:cNvSpPr>
          <p:nvPr/>
        </p:nvSpPr>
        <p:spPr bwMode="ltGray">
          <a:xfrm>
            <a:off x="2174875" y="2796466"/>
            <a:ext cx="26988" cy="28575"/>
          </a:xfrm>
          <a:custGeom>
            <a:avLst/>
            <a:gdLst/>
            <a:ahLst/>
            <a:cxnLst>
              <a:cxn ang="0">
                <a:pos x="0" y="16"/>
              </a:cxn>
              <a:cxn ang="0">
                <a:pos x="3" y="16"/>
              </a:cxn>
              <a:cxn ang="0">
                <a:pos x="9" y="16"/>
              </a:cxn>
              <a:cxn ang="0">
                <a:pos x="12" y="16"/>
              </a:cxn>
              <a:cxn ang="0">
                <a:pos x="16" y="0"/>
              </a:cxn>
            </a:cxnLst>
            <a:rect l="0" t="0" r="r" b="b"/>
            <a:pathLst>
              <a:path w="17" h="17">
                <a:moveTo>
                  <a:pt x="0" y="16"/>
                </a:moveTo>
                <a:lnTo>
                  <a:pt x="3" y="16"/>
                </a:lnTo>
                <a:lnTo>
                  <a:pt x="9" y="16"/>
                </a:lnTo>
                <a:lnTo>
                  <a:pt x="12" y="16"/>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74" name="Line 2262"/>
          <p:cNvSpPr>
            <a:spLocks noChangeShapeType="1"/>
          </p:cNvSpPr>
          <p:nvPr/>
        </p:nvSpPr>
        <p:spPr bwMode="ltGray">
          <a:xfrm>
            <a:off x="2176463" y="2793291"/>
            <a:ext cx="0" cy="1270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75" name="Line 2263"/>
          <p:cNvSpPr>
            <a:spLocks noChangeShapeType="1"/>
          </p:cNvSpPr>
          <p:nvPr/>
        </p:nvSpPr>
        <p:spPr bwMode="ltGray">
          <a:xfrm flipH="1" flipV="1">
            <a:off x="2176463" y="2793291"/>
            <a:ext cx="14287" cy="952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76" name="Freeform 2264"/>
          <p:cNvSpPr>
            <a:spLocks/>
          </p:cNvSpPr>
          <p:nvPr/>
        </p:nvSpPr>
        <p:spPr bwMode="ltGray">
          <a:xfrm>
            <a:off x="2182813" y="2790116"/>
            <a:ext cx="26987" cy="30163"/>
          </a:xfrm>
          <a:custGeom>
            <a:avLst/>
            <a:gdLst/>
            <a:ahLst/>
            <a:cxnLst>
              <a:cxn ang="0">
                <a:pos x="0" y="16"/>
              </a:cxn>
              <a:cxn ang="0">
                <a:pos x="0" y="10"/>
              </a:cxn>
              <a:cxn ang="0">
                <a:pos x="0" y="10"/>
              </a:cxn>
              <a:cxn ang="0">
                <a:pos x="0" y="5"/>
              </a:cxn>
              <a:cxn ang="0">
                <a:pos x="16" y="0"/>
              </a:cxn>
            </a:cxnLst>
            <a:rect l="0" t="0" r="r" b="b"/>
            <a:pathLst>
              <a:path w="17" h="17">
                <a:moveTo>
                  <a:pt x="0" y="16"/>
                </a:moveTo>
                <a:lnTo>
                  <a:pt x="0" y="10"/>
                </a:lnTo>
                <a:lnTo>
                  <a:pt x="0" y="10"/>
                </a:lnTo>
                <a:lnTo>
                  <a:pt x="0" y="5"/>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77" name="Line 2265"/>
          <p:cNvSpPr>
            <a:spLocks noChangeShapeType="1"/>
          </p:cNvSpPr>
          <p:nvPr/>
        </p:nvSpPr>
        <p:spPr bwMode="ltGray">
          <a:xfrm>
            <a:off x="2173288" y="2798054"/>
            <a:ext cx="19050"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78" name="Line 2266"/>
          <p:cNvSpPr>
            <a:spLocks noChangeShapeType="1"/>
          </p:cNvSpPr>
          <p:nvPr/>
        </p:nvSpPr>
        <p:spPr bwMode="ltGray">
          <a:xfrm flipH="1" flipV="1">
            <a:off x="2178050" y="2788529"/>
            <a:ext cx="15875"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79" name="Freeform 2267"/>
          <p:cNvSpPr>
            <a:spLocks/>
          </p:cNvSpPr>
          <p:nvPr/>
        </p:nvSpPr>
        <p:spPr bwMode="ltGray">
          <a:xfrm>
            <a:off x="2171700" y="2774241"/>
            <a:ext cx="26988" cy="28575"/>
          </a:xfrm>
          <a:custGeom>
            <a:avLst/>
            <a:gdLst/>
            <a:ahLst/>
            <a:cxnLst>
              <a:cxn ang="0">
                <a:pos x="14" y="16"/>
              </a:cxn>
              <a:cxn ang="0">
                <a:pos x="14" y="14"/>
              </a:cxn>
              <a:cxn ang="0">
                <a:pos x="16" y="10"/>
              </a:cxn>
              <a:cxn ang="0">
                <a:pos x="14" y="9"/>
              </a:cxn>
              <a:cxn ang="0">
                <a:pos x="14" y="6"/>
              </a:cxn>
              <a:cxn ang="0">
                <a:pos x="11" y="5"/>
              </a:cxn>
              <a:cxn ang="0">
                <a:pos x="6" y="4"/>
              </a:cxn>
              <a:cxn ang="0">
                <a:pos x="4" y="2"/>
              </a:cxn>
              <a:cxn ang="0">
                <a:pos x="0" y="0"/>
              </a:cxn>
            </a:cxnLst>
            <a:rect l="0" t="0" r="r" b="b"/>
            <a:pathLst>
              <a:path w="17" h="17">
                <a:moveTo>
                  <a:pt x="14" y="16"/>
                </a:moveTo>
                <a:lnTo>
                  <a:pt x="14" y="14"/>
                </a:lnTo>
                <a:lnTo>
                  <a:pt x="16" y="10"/>
                </a:lnTo>
                <a:lnTo>
                  <a:pt x="14" y="9"/>
                </a:lnTo>
                <a:lnTo>
                  <a:pt x="14" y="6"/>
                </a:lnTo>
                <a:lnTo>
                  <a:pt x="11" y="5"/>
                </a:lnTo>
                <a:lnTo>
                  <a:pt x="6" y="4"/>
                </a:lnTo>
                <a:lnTo>
                  <a:pt x="4" y="2"/>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80" name="Line 2268"/>
          <p:cNvSpPr>
            <a:spLocks noChangeShapeType="1"/>
          </p:cNvSpPr>
          <p:nvPr/>
        </p:nvSpPr>
        <p:spPr bwMode="ltGray">
          <a:xfrm>
            <a:off x="2174875" y="2788529"/>
            <a:ext cx="17463"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81" name="Line 2269"/>
          <p:cNvSpPr>
            <a:spLocks noChangeShapeType="1"/>
          </p:cNvSpPr>
          <p:nvPr/>
        </p:nvSpPr>
        <p:spPr bwMode="ltGray">
          <a:xfrm flipH="1">
            <a:off x="2170113" y="2771066"/>
            <a:ext cx="9525" cy="793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82" name="Freeform 2270"/>
          <p:cNvSpPr>
            <a:spLocks/>
          </p:cNvSpPr>
          <p:nvPr/>
        </p:nvSpPr>
        <p:spPr bwMode="ltGray">
          <a:xfrm>
            <a:off x="2165350" y="2774241"/>
            <a:ext cx="26988" cy="1588"/>
          </a:xfrm>
          <a:custGeom>
            <a:avLst/>
            <a:gdLst/>
            <a:ahLst/>
            <a:cxnLst>
              <a:cxn ang="0">
                <a:pos x="16" y="0"/>
              </a:cxn>
              <a:cxn ang="0">
                <a:pos x="16" y="0"/>
              </a:cxn>
              <a:cxn ang="0">
                <a:pos x="12" y="0"/>
              </a:cxn>
              <a:cxn ang="0">
                <a:pos x="9" y="0"/>
              </a:cxn>
              <a:cxn ang="0">
                <a:pos x="3" y="0"/>
              </a:cxn>
              <a:cxn ang="0">
                <a:pos x="0" y="0"/>
              </a:cxn>
            </a:cxnLst>
            <a:rect l="0" t="0" r="r" b="b"/>
            <a:pathLst>
              <a:path w="17" h="1">
                <a:moveTo>
                  <a:pt x="16" y="0"/>
                </a:moveTo>
                <a:lnTo>
                  <a:pt x="16" y="0"/>
                </a:lnTo>
                <a:lnTo>
                  <a:pt x="12" y="0"/>
                </a:lnTo>
                <a:lnTo>
                  <a:pt x="9" y="0"/>
                </a:lnTo>
                <a:lnTo>
                  <a:pt x="3" y="0"/>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83" name="Line 2271"/>
          <p:cNvSpPr>
            <a:spLocks noChangeShapeType="1"/>
          </p:cNvSpPr>
          <p:nvPr/>
        </p:nvSpPr>
        <p:spPr bwMode="ltGray">
          <a:xfrm flipV="1">
            <a:off x="2173288" y="2767891"/>
            <a:ext cx="0" cy="11113"/>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84" name="Line 2272"/>
          <p:cNvSpPr>
            <a:spLocks noChangeShapeType="1"/>
          </p:cNvSpPr>
          <p:nvPr/>
        </p:nvSpPr>
        <p:spPr bwMode="ltGray">
          <a:xfrm flipH="1">
            <a:off x="2160588" y="2769479"/>
            <a:ext cx="11112" cy="793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85" name="Freeform 2273"/>
          <p:cNvSpPr>
            <a:spLocks/>
          </p:cNvSpPr>
          <p:nvPr/>
        </p:nvSpPr>
        <p:spPr bwMode="ltGray">
          <a:xfrm>
            <a:off x="2143125" y="2756779"/>
            <a:ext cx="26988" cy="28575"/>
          </a:xfrm>
          <a:custGeom>
            <a:avLst/>
            <a:gdLst/>
            <a:ahLst/>
            <a:cxnLst>
              <a:cxn ang="0">
                <a:pos x="16" y="16"/>
              </a:cxn>
              <a:cxn ang="0">
                <a:pos x="12" y="14"/>
              </a:cxn>
              <a:cxn ang="0">
                <a:pos x="10" y="13"/>
              </a:cxn>
              <a:cxn ang="0">
                <a:pos x="7" y="13"/>
              </a:cxn>
              <a:cxn ang="0">
                <a:pos x="5" y="10"/>
              </a:cxn>
              <a:cxn ang="0">
                <a:pos x="4" y="8"/>
              </a:cxn>
              <a:cxn ang="0">
                <a:pos x="3" y="5"/>
              </a:cxn>
              <a:cxn ang="0">
                <a:pos x="1" y="2"/>
              </a:cxn>
              <a:cxn ang="0">
                <a:pos x="0" y="0"/>
              </a:cxn>
            </a:cxnLst>
            <a:rect l="0" t="0" r="r" b="b"/>
            <a:pathLst>
              <a:path w="17" h="17">
                <a:moveTo>
                  <a:pt x="16" y="16"/>
                </a:moveTo>
                <a:lnTo>
                  <a:pt x="12" y="14"/>
                </a:lnTo>
                <a:lnTo>
                  <a:pt x="10" y="13"/>
                </a:lnTo>
                <a:lnTo>
                  <a:pt x="7" y="13"/>
                </a:lnTo>
                <a:lnTo>
                  <a:pt x="5" y="10"/>
                </a:lnTo>
                <a:lnTo>
                  <a:pt x="4" y="8"/>
                </a:lnTo>
                <a:lnTo>
                  <a:pt x="3" y="5"/>
                </a:lnTo>
                <a:lnTo>
                  <a:pt x="1" y="2"/>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86" name="Line 2274"/>
          <p:cNvSpPr>
            <a:spLocks noChangeShapeType="1"/>
          </p:cNvSpPr>
          <p:nvPr/>
        </p:nvSpPr>
        <p:spPr bwMode="ltGray">
          <a:xfrm flipV="1">
            <a:off x="2165350" y="2767891"/>
            <a:ext cx="1588" cy="1270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87" name="Line 2275"/>
          <p:cNvSpPr>
            <a:spLocks noChangeShapeType="1"/>
          </p:cNvSpPr>
          <p:nvPr/>
        </p:nvSpPr>
        <p:spPr bwMode="ltGray">
          <a:xfrm flipH="1">
            <a:off x="2136775" y="2758366"/>
            <a:ext cx="19050"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88" name="Freeform 2276"/>
          <p:cNvSpPr>
            <a:spLocks/>
          </p:cNvSpPr>
          <p:nvPr/>
        </p:nvSpPr>
        <p:spPr bwMode="ltGray">
          <a:xfrm>
            <a:off x="2143125" y="2748841"/>
            <a:ext cx="26988" cy="28575"/>
          </a:xfrm>
          <a:custGeom>
            <a:avLst/>
            <a:gdLst/>
            <a:ahLst/>
            <a:cxnLst>
              <a:cxn ang="0">
                <a:pos x="0" y="16"/>
              </a:cxn>
              <a:cxn ang="0">
                <a:pos x="0" y="12"/>
              </a:cxn>
              <a:cxn ang="0">
                <a:pos x="0" y="12"/>
              </a:cxn>
              <a:cxn ang="0">
                <a:pos x="0" y="9"/>
              </a:cxn>
              <a:cxn ang="0">
                <a:pos x="10" y="9"/>
              </a:cxn>
              <a:cxn ang="0">
                <a:pos x="10" y="6"/>
              </a:cxn>
              <a:cxn ang="0">
                <a:pos x="10" y="3"/>
              </a:cxn>
              <a:cxn ang="0">
                <a:pos x="16" y="3"/>
              </a:cxn>
              <a:cxn ang="0">
                <a:pos x="16" y="0"/>
              </a:cxn>
            </a:cxnLst>
            <a:rect l="0" t="0" r="r" b="b"/>
            <a:pathLst>
              <a:path w="17" h="17">
                <a:moveTo>
                  <a:pt x="0" y="16"/>
                </a:moveTo>
                <a:lnTo>
                  <a:pt x="0" y="12"/>
                </a:lnTo>
                <a:lnTo>
                  <a:pt x="0" y="12"/>
                </a:lnTo>
                <a:lnTo>
                  <a:pt x="0" y="9"/>
                </a:lnTo>
                <a:lnTo>
                  <a:pt x="10" y="9"/>
                </a:lnTo>
                <a:lnTo>
                  <a:pt x="10" y="6"/>
                </a:lnTo>
                <a:lnTo>
                  <a:pt x="10" y="3"/>
                </a:lnTo>
                <a:lnTo>
                  <a:pt x="16" y="3"/>
                </a:lnTo>
                <a:lnTo>
                  <a:pt x="1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89" name="Line 2277"/>
          <p:cNvSpPr>
            <a:spLocks noChangeShapeType="1"/>
          </p:cNvSpPr>
          <p:nvPr/>
        </p:nvSpPr>
        <p:spPr bwMode="ltGray">
          <a:xfrm flipV="1">
            <a:off x="2136775" y="2755191"/>
            <a:ext cx="19050"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90" name="Line 2278"/>
          <p:cNvSpPr>
            <a:spLocks noChangeShapeType="1"/>
          </p:cNvSpPr>
          <p:nvPr/>
        </p:nvSpPr>
        <p:spPr bwMode="ltGray">
          <a:xfrm flipH="1" flipV="1">
            <a:off x="2141538" y="2747254"/>
            <a:ext cx="15875"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91" name="Freeform 2279"/>
          <p:cNvSpPr>
            <a:spLocks/>
          </p:cNvSpPr>
          <p:nvPr/>
        </p:nvSpPr>
        <p:spPr bwMode="ltGray">
          <a:xfrm>
            <a:off x="2149475" y="2710741"/>
            <a:ext cx="30163" cy="41275"/>
          </a:xfrm>
          <a:custGeom>
            <a:avLst/>
            <a:gdLst/>
            <a:ahLst/>
            <a:cxnLst>
              <a:cxn ang="0">
                <a:pos x="0" y="24"/>
              </a:cxn>
              <a:cxn ang="0">
                <a:pos x="7" y="17"/>
              </a:cxn>
              <a:cxn ang="0">
                <a:pos x="18" y="0"/>
              </a:cxn>
            </a:cxnLst>
            <a:rect l="0" t="0" r="r" b="b"/>
            <a:pathLst>
              <a:path w="19" h="25">
                <a:moveTo>
                  <a:pt x="0" y="24"/>
                </a:moveTo>
                <a:lnTo>
                  <a:pt x="7" y="17"/>
                </a:lnTo>
                <a:lnTo>
                  <a:pt x="18"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92" name="Line 2280"/>
          <p:cNvSpPr>
            <a:spLocks noChangeShapeType="1"/>
          </p:cNvSpPr>
          <p:nvPr/>
        </p:nvSpPr>
        <p:spPr bwMode="ltGray">
          <a:xfrm>
            <a:off x="2141538" y="2747254"/>
            <a:ext cx="15875"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93" name="Line 2281"/>
          <p:cNvSpPr>
            <a:spLocks noChangeShapeType="1"/>
          </p:cNvSpPr>
          <p:nvPr/>
        </p:nvSpPr>
        <p:spPr bwMode="ltGray">
          <a:xfrm flipH="1" flipV="1">
            <a:off x="2166938" y="2709154"/>
            <a:ext cx="19050"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94" name="Freeform 2282"/>
          <p:cNvSpPr>
            <a:spLocks/>
          </p:cNvSpPr>
          <p:nvPr/>
        </p:nvSpPr>
        <p:spPr bwMode="ltGray">
          <a:xfrm>
            <a:off x="2163763" y="2666291"/>
            <a:ext cx="26987" cy="44450"/>
          </a:xfrm>
          <a:custGeom>
            <a:avLst/>
            <a:gdLst/>
            <a:ahLst/>
            <a:cxnLst>
              <a:cxn ang="0">
                <a:pos x="14" y="25"/>
              </a:cxn>
              <a:cxn ang="0">
                <a:pos x="16" y="22"/>
              </a:cxn>
              <a:cxn ang="0">
                <a:pos x="16" y="18"/>
              </a:cxn>
              <a:cxn ang="0">
                <a:pos x="16" y="16"/>
              </a:cxn>
              <a:cxn ang="0">
                <a:pos x="14" y="12"/>
              </a:cxn>
              <a:cxn ang="0">
                <a:pos x="12" y="8"/>
              </a:cxn>
              <a:cxn ang="0">
                <a:pos x="9" y="6"/>
              </a:cxn>
              <a:cxn ang="0">
                <a:pos x="6" y="3"/>
              </a:cxn>
              <a:cxn ang="0">
                <a:pos x="0" y="0"/>
              </a:cxn>
            </a:cxnLst>
            <a:rect l="0" t="0" r="r" b="b"/>
            <a:pathLst>
              <a:path w="17" h="26">
                <a:moveTo>
                  <a:pt x="14" y="25"/>
                </a:moveTo>
                <a:lnTo>
                  <a:pt x="16" y="22"/>
                </a:lnTo>
                <a:lnTo>
                  <a:pt x="16" y="18"/>
                </a:lnTo>
                <a:lnTo>
                  <a:pt x="16" y="16"/>
                </a:lnTo>
                <a:lnTo>
                  <a:pt x="14" y="12"/>
                </a:lnTo>
                <a:lnTo>
                  <a:pt x="12" y="8"/>
                </a:lnTo>
                <a:lnTo>
                  <a:pt x="9" y="6"/>
                </a:lnTo>
                <a:lnTo>
                  <a:pt x="6" y="3"/>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95" name="Line 2283"/>
          <p:cNvSpPr>
            <a:spLocks noChangeShapeType="1"/>
          </p:cNvSpPr>
          <p:nvPr/>
        </p:nvSpPr>
        <p:spPr bwMode="ltGray">
          <a:xfrm>
            <a:off x="2166938" y="2709154"/>
            <a:ext cx="19050"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96" name="Line 2284"/>
          <p:cNvSpPr>
            <a:spLocks noChangeShapeType="1"/>
          </p:cNvSpPr>
          <p:nvPr/>
        </p:nvSpPr>
        <p:spPr bwMode="ltGray">
          <a:xfrm flipH="1">
            <a:off x="2155825" y="2664704"/>
            <a:ext cx="14288"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97" name="Freeform 2285"/>
          <p:cNvSpPr>
            <a:spLocks/>
          </p:cNvSpPr>
          <p:nvPr/>
        </p:nvSpPr>
        <p:spPr bwMode="ltGray">
          <a:xfrm>
            <a:off x="2109788" y="2620254"/>
            <a:ext cx="55562" cy="49212"/>
          </a:xfrm>
          <a:custGeom>
            <a:avLst/>
            <a:gdLst/>
            <a:ahLst/>
            <a:cxnLst>
              <a:cxn ang="0">
                <a:pos x="34" y="28"/>
              </a:cxn>
              <a:cxn ang="0">
                <a:pos x="30" y="24"/>
              </a:cxn>
              <a:cxn ang="0">
                <a:pos x="26" y="20"/>
              </a:cxn>
              <a:cxn ang="0">
                <a:pos x="21" y="17"/>
              </a:cxn>
              <a:cxn ang="0">
                <a:pos x="17" y="13"/>
              </a:cxn>
              <a:cxn ang="0">
                <a:pos x="13" y="9"/>
              </a:cxn>
              <a:cxn ang="0">
                <a:pos x="8" y="7"/>
              </a:cxn>
              <a:cxn ang="0">
                <a:pos x="3" y="3"/>
              </a:cxn>
              <a:cxn ang="0">
                <a:pos x="0" y="0"/>
              </a:cxn>
            </a:cxnLst>
            <a:rect l="0" t="0" r="r" b="b"/>
            <a:pathLst>
              <a:path w="35" h="29">
                <a:moveTo>
                  <a:pt x="34" y="28"/>
                </a:moveTo>
                <a:lnTo>
                  <a:pt x="30" y="24"/>
                </a:lnTo>
                <a:lnTo>
                  <a:pt x="26" y="20"/>
                </a:lnTo>
                <a:lnTo>
                  <a:pt x="21" y="17"/>
                </a:lnTo>
                <a:lnTo>
                  <a:pt x="17" y="13"/>
                </a:lnTo>
                <a:lnTo>
                  <a:pt x="13" y="9"/>
                </a:lnTo>
                <a:lnTo>
                  <a:pt x="8" y="7"/>
                </a:lnTo>
                <a:lnTo>
                  <a:pt x="3" y="3"/>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98" name="Line 2286"/>
          <p:cNvSpPr>
            <a:spLocks noChangeShapeType="1"/>
          </p:cNvSpPr>
          <p:nvPr/>
        </p:nvSpPr>
        <p:spPr bwMode="ltGray">
          <a:xfrm flipV="1">
            <a:off x="2155825" y="2664704"/>
            <a:ext cx="14288"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199" name="Line 2287"/>
          <p:cNvSpPr>
            <a:spLocks noChangeShapeType="1"/>
          </p:cNvSpPr>
          <p:nvPr/>
        </p:nvSpPr>
        <p:spPr bwMode="ltGray">
          <a:xfrm flipH="1">
            <a:off x="2101850" y="2617079"/>
            <a:ext cx="14288"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00" name="Freeform 2288"/>
          <p:cNvSpPr>
            <a:spLocks/>
          </p:cNvSpPr>
          <p:nvPr/>
        </p:nvSpPr>
        <p:spPr bwMode="ltGray">
          <a:xfrm>
            <a:off x="2078038" y="2598029"/>
            <a:ext cx="31750" cy="28575"/>
          </a:xfrm>
          <a:custGeom>
            <a:avLst/>
            <a:gdLst/>
            <a:ahLst/>
            <a:cxnLst>
              <a:cxn ang="0">
                <a:pos x="19" y="16"/>
              </a:cxn>
              <a:cxn ang="0">
                <a:pos x="18" y="14"/>
              </a:cxn>
              <a:cxn ang="0">
                <a:pos x="15" y="13"/>
              </a:cxn>
              <a:cxn ang="0">
                <a:pos x="12" y="11"/>
              </a:cxn>
              <a:cxn ang="0">
                <a:pos x="9" y="8"/>
              </a:cxn>
              <a:cxn ang="0">
                <a:pos x="7" y="6"/>
              </a:cxn>
              <a:cxn ang="0">
                <a:pos x="3" y="4"/>
              </a:cxn>
              <a:cxn ang="0">
                <a:pos x="2" y="2"/>
              </a:cxn>
              <a:cxn ang="0">
                <a:pos x="0" y="0"/>
              </a:cxn>
            </a:cxnLst>
            <a:rect l="0" t="0" r="r" b="b"/>
            <a:pathLst>
              <a:path w="20" h="17">
                <a:moveTo>
                  <a:pt x="19" y="16"/>
                </a:moveTo>
                <a:lnTo>
                  <a:pt x="18" y="14"/>
                </a:lnTo>
                <a:lnTo>
                  <a:pt x="15" y="13"/>
                </a:lnTo>
                <a:lnTo>
                  <a:pt x="12" y="11"/>
                </a:lnTo>
                <a:lnTo>
                  <a:pt x="9" y="8"/>
                </a:lnTo>
                <a:lnTo>
                  <a:pt x="7" y="6"/>
                </a:lnTo>
                <a:lnTo>
                  <a:pt x="3" y="4"/>
                </a:lnTo>
                <a:lnTo>
                  <a:pt x="2" y="2"/>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01" name="Line 2289"/>
          <p:cNvSpPr>
            <a:spLocks noChangeShapeType="1"/>
          </p:cNvSpPr>
          <p:nvPr/>
        </p:nvSpPr>
        <p:spPr bwMode="ltGray">
          <a:xfrm flipV="1">
            <a:off x="2101850" y="2615491"/>
            <a:ext cx="14288" cy="11113"/>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02" name="Line 2290"/>
          <p:cNvSpPr>
            <a:spLocks noChangeShapeType="1"/>
          </p:cNvSpPr>
          <p:nvPr/>
        </p:nvSpPr>
        <p:spPr bwMode="ltGray">
          <a:xfrm flipH="1">
            <a:off x="2071688" y="2598029"/>
            <a:ext cx="17462" cy="4762"/>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03" name="Freeform 2291"/>
          <p:cNvSpPr>
            <a:spLocks/>
          </p:cNvSpPr>
          <p:nvPr/>
        </p:nvSpPr>
        <p:spPr bwMode="ltGray">
          <a:xfrm>
            <a:off x="1958975" y="2478966"/>
            <a:ext cx="122238" cy="122238"/>
          </a:xfrm>
          <a:custGeom>
            <a:avLst/>
            <a:gdLst/>
            <a:ahLst/>
            <a:cxnLst>
              <a:cxn ang="0">
                <a:pos x="76" y="71"/>
              </a:cxn>
              <a:cxn ang="0">
                <a:pos x="68" y="60"/>
              </a:cxn>
              <a:cxn ang="0">
                <a:pos x="60" y="51"/>
              </a:cxn>
              <a:cxn ang="0">
                <a:pos x="50" y="43"/>
              </a:cxn>
              <a:cxn ang="0">
                <a:pos x="40" y="35"/>
              </a:cxn>
              <a:cxn ang="0">
                <a:pos x="30" y="27"/>
              </a:cxn>
              <a:cxn ang="0">
                <a:pos x="19" y="18"/>
              </a:cxn>
              <a:cxn ang="0">
                <a:pos x="10" y="9"/>
              </a:cxn>
              <a:cxn ang="0">
                <a:pos x="0" y="0"/>
              </a:cxn>
            </a:cxnLst>
            <a:rect l="0" t="0" r="r" b="b"/>
            <a:pathLst>
              <a:path w="77" h="72">
                <a:moveTo>
                  <a:pt x="76" y="71"/>
                </a:moveTo>
                <a:lnTo>
                  <a:pt x="68" y="60"/>
                </a:lnTo>
                <a:lnTo>
                  <a:pt x="60" y="51"/>
                </a:lnTo>
                <a:lnTo>
                  <a:pt x="50" y="43"/>
                </a:lnTo>
                <a:lnTo>
                  <a:pt x="40" y="35"/>
                </a:lnTo>
                <a:lnTo>
                  <a:pt x="30" y="27"/>
                </a:lnTo>
                <a:lnTo>
                  <a:pt x="19" y="18"/>
                </a:lnTo>
                <a:lnTo>
                  <a:pt x="10" y="9"/>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04" name="Line 2292"/>
          <p:cNvSpPr>
            <a:spLocks noChangeShapeType="1"/>
          </p:cNvSpPr>
          <p:nvPr/>
        </p:nvSpPr>
        <p:spPr bwMode="ltGray">
          <a:xfrm flipV="1">
            <a:off x="2071688" y="2598029"/>
            <a:ext cx="17462" cy="4762"/>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05" name="Line 2293"/>
          <p:cNvSpPr>
            <a:spLocks noChangeShapeType="1"/>
          </p:cNvSpPr>
          <p:nvPr/>
        </p:nvSpPr>
        <p:spPr bwMode="ltGray">
          <a:xfrm flipH="1">
            <a:off x="1951038" y="2475791"/>
            <a:ext cx="17462"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06" name="Freeform 2294"/>
          <p:cNvSpPr>
            <a:spLocks/>
          </p:cNvSpPr>
          <p:nvPr/>
        </p:nvSpPr>
        <p:spPr bwMode="ltGray">
          <a:xfrm>
            <a:off x="1927225" y="2378954"/>
            <a:ext cx="33338" cy="101600"/>
          </a:xfrm>
          <a:custGeom>
            <a:avLst/>
            <a:gdLst/>
            <a:ahLst/>
            <a:cxnLst>
              <a:cxn ang="0">
                <a:pos x="20" y="60"/>
              </a:cxn>
              <a:cxn ang="0">
                <a:pos x="14" y="52"/>
              </a:cxn>
              <a:cxn ang="0">
                <a:pos x="11" y="45"/>
              </a:cxn>
              <a:cxn ang="0">
                <a:pos x="9" y="37"/>
              </a:cxn>
              <a:cxn ang="0">
                <a:pos x="8" y="30"/>
              </a:cxn>
              <a:cxn ang="0">
                <a:pos x="7" y="22"/>
              </a:cxn>
              <a:cxn ang="0">
                <a:pos x="5" y="14"/>
              </a:cxn>
              <a:cxn ang="0">
                <a:pos x="3" y="7"/>
              </a:cxn>
              <a:cxn ang="0">
                <a:pos x="0" y="0"/>
              </a:cxn>
            </a:cxnLst>
            <a:rect l="0" t="0" r="r" b="b"/>
            <a:pathLst>
              <a:path w="21" h="61">
                <a:moveTo>
                  <a:pt x="20" y="60"/>
                </a:moveTo>
                <a:lnTo>
                  <a:pt x="14" y="52"/>
                </a:lnTo>
                <a:lnTo>
                  <a:pt x="11" y="45"/>
                </a:lnTo>
                <a:lnTo>
                  <a:pt x="9" y="37"/>
                </a:lnTo>
                <a:lnTo>
                  <a:pt x="8" y="30"/>
                </a:lnTo>
                <a:lnTo>
                  <a:pt x="7" y="22"/>
                </a:lnTo>
                <a:lnTo>
                  <a:pt x="5" y="14"/>
                </a:lnTo>
                <a:lnTo>
                  <a:pt x="3" y="7"/>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07" name="Line 2295"/>
          <p:cNvSpPr>
            <a:spLocks noChangeShapeType="1"/>
          </p:cNvSpPr>
          <p:nvPr/>
        </p:nvSpPr>
        <p:spPr bwMode="ltGray">
          <a:xfrm flipV="1">
            <a:off x="1951038" y="2475791"/>
            <a:ext cx="17462" cy="4763"/>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08" name="Line 2296"/>
          <p:cNvSpPr>
            <a:spLocks noChangeShapeType="1"/>
          </p:cNvSpPr>
          <p:nvPr/>
        </p:nvSpPr>
        <p:spPr bwMode="ltGray">
          <a:xfrm flipH="1">
            <a:off x="1919288" y="2375779"/>
            <a:ext cx="15875"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09" name="Freeform 2297"/>
          <p:cNvSpPr>
            <a:spLocks/>
          </p:cNvSpPr>
          <p:nvPr/>
        </p:nvSpPr>
        <p:spPr bwMode="ltGray">
          <a:xfrm>
            <a:off x="1828800" y="2301166"/>
            <a:ext cx="98425" cy="79375"/>
          </a:xfrm>
          <a:custGeom>
            <a:avLst/>
            <a:gdLst/>
            <a:ahLst/>
            <a:cxnLst>
              <a:cxn ang="0">
                <a:pos x="61" y="46"/>
              </a:cxn>
              <a:cxn ang="0">
                <a:pos x="56" y="39"/>
              </a:cxn>
              <a:cxn ang="0">
                <a:pos x="49" y="34"/>
              </a:cxn>
              <a:cxn ang="0">
                <a:pos x="42" y="28"/>
              </a:cxn>
              <a:cxn ang="0">
                <a:pos x="33" y="23"/>
              </a:cxn>
              <a:cxn ang="0">
                <a:pos x="24" y="18"/>
              </a:cxn>
              <a:cxn ang="0">
                <a:pos x="16" y="12"/>
              </a:cxn>
              <a:cxn ang="0">
                <a:pos x="7" y="7"/>
              </a:cxn>
              <a:cxn ang="0">
                <a:pos x="0" y="0"/>
              </a:cxn>
            </a:cxnLst>
            <a:rect l="0" t="0" r="r" b="b"/>
            <a:pathLst>
              <a:path w="62" h="47">
                <a:moveTo>
                  <a:pt x="61" y="46"/>
                </a:moveTo>
                <a:lnTo>
                  <a:pt x="56" y="39"/>
                </a:lnTo>
                <a:lnTo>
                  <a:pt x="49" y="34"/>
                </a:lnTo>
                <a:lnTo>
                  <a:pt x="42" y="28"/>
                </a:lnTo>
                <a:lnTo>
                  <a:pt x="33" y="23"/>
                </a:lnTo>
                <a:lnTo>
                  <a:pt x="24" y="18"/>
                </a:lnTo>
                <a:lnTo>
                  <a:pt x="16" y="12"/>
                </a:lnTo>
                <a:lnTo>
                  <a:pt x="7" y="7"/>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10" name="Line 2298"/>
          <p:cNvSpPr>
            <a:spLocks noChangeShapeType="1"/>
          </p:cNvSpPr>
          <p:nvPr/>
        </p:nvSpPr>
        <p:spPr bwMode="ltGray">
          <a:xfrm flipV="1">
            <a:off x="1917700" y="2372604"/>
            <a:ext cx="14288" cy="793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11" name="Line 2299"/>
          <p:cNvSpPr>
            <a:spLocks noChangeShapeType="1"/>
          </p:cNvSpPr>
          <p:nvPr/>
        </p:nvSpPr>
        <p:spPr bwMode="ltGray">
          <a:xfrm flipH="1">
            <a:off x="1824038" y="2296404"/>
            <a:ext cx="12700" cy="952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12" name="Freeform 2300"/>
          <p:cNvSpPr>
            <a:spLocks/>
          </p:cNvSpPr>
          <p:nvPr/>
        </p:nvSpPr>
        <p:spPr bwMode="ltGray">
          <a:xfrm>
            <a:off x="1816100" y="2274179"/>
            <a:ext cx="26988" cy="28575"/>
          </a:xfrm>
          <a:custGeom>
            <a:avLst/>
            <a:gdLst/>
            <a:ahLst/>
            <a:cxnLst>
              <a:cxn ang="0">
                <a:pos x="16" y="16"/>
              </a:cxn>
              <a:cxn ang="0">
                <a:pos x="10" y="14"/>
              </a:cxn>
              <a:cxn ang="0">
                <a:pos x="8" y="12"/>
              </a:cxn>
              <a:cxn ang="0">
                <a:pos x="7" y="11"/>
              </a:cxn>
              <a:cxn ang="0">
                <a:pos x="5" y="8"/>
              </a:cxn>
              <a:cxn ang="0">
                <a:pos x="5" y="6"/>
              </a:cxn>
              <a:cxn ang="0">
                <a:pos x="1" y="4"/>
              </a:cxn>
              <a:cxn ang="0">
                <a:pos x="1" y="2"/>
              </a:cxn>
              <a:cxn ang="0">
                <a:pos x="0" y="0"/>
              </a:cxn>
            </a:cxnLst>
            <a:rect l="0" t="0" r="r" b="b"/>
            <a:pathLst>
              <a:path w="17" h="17">
                <a:moveTo>
                  <a:pt x="16" y="16"/>
                </a:moveTo>
                <a:lnTo>
                  <a:pt x="10" y="14"/>
                </a:lnTo>
                <a:lnTo>
                  <a:pt x="8" y="12"/>
                </a:lnTo>
                <a:lnTo>
                  <a:pt x="7" y="11"/>
                </a:lnTo>
                <a:lnTo>
                  <a:pt x="5" y="8"/>
                </a:lnTo>
                <a:lnTo>
                  <a:pt x="5" y="6"/>
                </a:lnTo>
                <a:lnTo>
                  <a:pt x="1" y="4"/>
                </a:lnTo>
                <a:lnTo>
                  <a:pt x="1" y="2"/>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13" name="Line 2301"/>
          <p:cNvSpPr>
            <a:spLocks noChangeShapeType="1"/>
          </p:cNvSpPr>
          <p:nvPr/>
        </p:nvSpPr>
        <p:spPr bwMode="ltGray">
          <a:xfrm flipV="1">
            <a:off x="1824038" y="2296404"/>
            <a:ext cx="15875" cy="952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14" name="Line 2302"/>
          <p:cNvSpPr>
            <a:spLocks noChangeShapeType="1"/>
          </p:cNvSpPr>
          <p:nvPr/>
        </p:nvSpPr>
        <p:spPr bwMode="ltGray">
          <a:xfrm flipH="1">
            <a:off x="1811338" y="2274179"/>
            <a:ext cx="17462"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15" name="Freeform 2303"/>
          <p:cNvSpPr>
            <a:spLocks/>
          </p:cNvSpPr>
          <p:nvPr/>
        </p:nvSpPr>
        <p:spPr bwMode="ltGray">
          <a:xfrm>
            <a:off x="1804988" y="2132891"/>
            <a:ext cx="26987" cy="142875"/>
          </a:xfrm>
          <a:custGeom>
            <a:avLst/>
            <a:gdLst/>
            <a:ahLst/>
            <a:cxnLst>
              <a:cxn ang="0">
                <a:pos x="16" y="84"/>
              </a:cxn>
              <a:cxn ang="0">
                <a:pos x="10" y="73"/>
              </a:cxn>
              <a:cxn ang="0">
                <a:pos x="7" y="63"/>
              </a:cxn>
              <a:cxn ang="0">
                <a:pos x="5" y="52"/>
              </a:cxn>
              <a:cxn ang="0">
                <a:pos x="0" y="42"/>
              </a:cxn>
              <a:cxn ang="0">
                <a:pos x="0" y="31"/>
              </a:cxn>
              <a:cxn ang="0">
                <a:pos x="0" y="21"/>
              </a:cxn>
              <a:cxn ang="0">
                <a:pos x="5" y="10"/>
              </a:cxn>
              <a:cxn ang="0">
                <a:pos x="7" y="0"/>
              </a:cxn>
            </a:cxnLst>
            <a:rect l="0" t="0" r="r" b="b"/>
            <a:pathLst>
              <a:path w="17" h="85">
                <a:moveTo>
                  <a:pt x="16" y="84"/>
                </a:moveTo>
                <a:lnTo>
                  <a:pt x="10" y="73"/>
                </a:lnTo>
                <a:lnTo>
                  <a:pt x="7" y="63"/>
                </a:lnTo>
                <a:lnTo>
                  <a:pt x="5" y="52"/>
                </a:lnTo>
                <a:lnTo>
                  <a:pt x="0" y="42"/>
                </a:lnTo>
                <a:lnTo>
                  <a:pt x="0" y="31"/>
                </a:lnTo>
                <a:lnTo>
                  <a:pt x="0" y="21"/>
                </a:lnTo>
                <a:lnTo>
                  <a:pt x="5" y="10"/>
                </a:lnTo>
                <a:lnTo>
                  <a:pt x="7"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16" name="Line 2304"/>
          <p:cNvSpPr>
            <a:spLocks noChangeShapeType="1"/>
          </p:cNvSpPr>
          <p:nvPr/>
        </p:nvSpPr>
        <p:spPr bwMode="ltGray">
          <a:xfrm flipV="1">
            <a:off x="1811338" y="2274179"/>
            <a:ext cx="17462"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17" name="Line 2305"/>
          <p:cNvSpPr>
            <a:spLocks noChangeShapeType="1"/>
          </p:cNvSpPr>
          <p:nvPr/>
        </p:nvSpPr>
        <p:spPr bwMode="ltGray">
          <a:xfrm flipH="1" flipV="1">
            <a:off x="1800225" y="2131304"/>
            <a:ext cx="17463"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18" name="Freeform 2306"/>
          <p:cNvSpPr>
            <a:spLocks/>
          </p:cNvSpPr>
          <p:nvPr/>
        </p:nvSpPr>
        <p:spPr bwMode="ltGray">
          <a:xfrm>
            <a:off x="1811338" y="1958266"/>
            <a:ext cx="36512" cy="176213"/>
          </a:xfrm>
          <a:custGeom>
            <a:avLst/>
            <a:gdLst/>
            <a:ahLst/>
            <a:cxnLst>
              <a:cxn ang="0">
                <a:pos x="0" y="104"/>
              </a:cxn>
              <a:cxn ang="0">
                <a:pos x="2" y="90"/>
              </a:cxn>
              <a:cxn ang="0">
                <a:pos x="6" y="78"/>
              </a:cxn>
              <a:cxn ang="0">
                <a:pos x="10" y="64"/>
              </a:cxn>
              <a:cxn ang="0">
                <a:pos x="13" y="52"/>
              </a:cxn>
              <a:cxn ang="0">
                <a:pos x="17" y="39"/>
              </a:cxn>
              <a:cxn ang="0">
                <a:pos x="21" y="26"/>
              </a:cxn>
              <a:cxn ang="0">
                <a:pos x="22" y="12"/>
              </a:cxn>
              <a:cxn ang="0">
                <a:pos x="22" y="0"/>
              </a:cxn>
            </a:cxnLst>
            <a:rect l="0" t="0" r="r" b="b"/>
            <a:pathLst>
              <a:path w="23" h="105">
                <a:moveTo>
                  <a:pt x="0" y="104"/>
                </a:moveTo>
                <a:lnTo>
                  <a:pt x="2" y="90"/>
                </a:lnTo>
                <a:lnTo>
                  <a:pt x="6" y="78"/>
                </a:lnTo>
                <a:lnTo>
                  <a:pt x="10" y="64"/>
                </a:lnTo>
                <a:lnTo>
                  <a:pt x="13" y="52"/>
                </a:lnTo>
                <a:lnTo>
                  <a:pt x="17" y="39"/>
                </a:lnTo>
                <a:lnTo>
                  <a:pt x="21" y="26"/>
                </a:lnTo>
                <a:lnTo>
                  <a:pt x="22" y="12"/>
                </a:lnTo>
                <a:lnTo>
                  <a:pt x="22"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19" name="Line 2307"/>
          <p:cNvSpPr>
            <a:spLocks noChangeShapeType="1"/>
          </p:cNvSpPr>
          <p:nvPr/>
        </p:nvSpPr>
        <p:spPr bwMode="ltGray">
          <a:xfrm>
            <a:off x="1800225" y="2131304"/>
            <a:ext cx="17463" cy="158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20" name="Line 2308"/>
          <p:cNvSpPr>
            <a:spLocks noChangeShapeType="1"/>
          </p:cNvSpPr>
          <p:nvPr/>
        </p:nvSpPr>
        <p:spPr bwMode="ltGray">
          <a:xfrm flipH="1">
            <a:off x="1836738" y="1958266"/>
            <a:ext cx="15875"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21" name="Freeform 2309"/>
          <p:cNvSpPr>
            <a:spLocks/>
          </p:cNvSpPr>
          <p:nvPr/>
        </p:nvSpPr>
        <p:spPr bwMode="ltGray">
          <a:xfrm>
            <a:off x="1822450" y="1923341"/>
            <a:ext cx="26988" cy="36513"/>
          </a:xfrm>
          <a:custGeom>
            <a:avLst/>
            <a:gdLst/>
            <a:ahLst/>
            <a:cxnLst>
              <a:cxn ang="0">
                <a:pos x="16" y="20"/>
              </a:cxn>
              <a:cxn ang="0">
                <a:pos x="16" y="17"/>
              </a:cxn>
              <a:cxn ang="0">
                <a:pos x="14" y="14"/>
              </a:cxn>
              <a:cxn ang="0">
                <a:pos x="12" y="12"/>
              </a:cxn>
              <a:cxn ang="0">
                <a:pos x="10" y="9"/>
              </a:cxn>
              <a:cxn ang="0">
                <a:pos x="7" y="6"/>
              </a:cxn>
              <a:cxn ang="0">
                <a:pos x="5" y="4"/>
              </a:cxn>
              <a:cxn ang="0">
                <a:pos x="3" y="1"/>
              </a:cxn>
              <a:cxn ang="0">
                <a:pos x="0" y="0"/>
              </a:cxn>
            </a:cxnLst>
            <a:rect l="0" t="0" r="r" b="b"/>
            <a:pathLst>
              <a:path w="17" h="21">
                <a:moveTo>
                  <a:pt x="16" y="20"/>
                </a:moveTo>
                <a:lnTo>
                  <a:pt x="16" y="17"/>
                </a:lnTo>
                <a:lnTo>
                  <a:pt x="14" y="14"/>
                </a:lnTo>
                <a:lnTo>
                  <a:pt x="12" y="12"/>
                </a:lnTo>
                <a:lnTo>
                  <a:pt x="10" y="9"/>
                </a:lnTo>
                <a:lnTo>
                  <a:pt x="7" y="6"/>
                </a:lnTo>
                <a:lnTo>
                  <a:pt x="5" y="4"/>
                </a:lnTo>
                <a:lnTo>
                  <a:pt x="3" y="1"/>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22" name="Line 2310"/>
          <p:cNvSpPr>
            <a:spLocks noChangeShapeType="1"/>
          </p:cNvSpPr>
          <p:nvPr/>
        </p:nvSpPr>
        <p:spPr bwMode="ltGray">
          <a:xfrm flipV="1">
            <a:off x="1836738" y="1955091"/>
            <a:ext cx="15875"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23" name="Line 2311"/>
          <p:cNvSpPr>
            <a:spLocks noChangeShapeType="1"/>
          </p:cNvSpPr>
          <p:nvPr/>
        </p:nvSpPr>
        <p:spPr bwMode="ltGray">
          <a:xfrm flipH="1">
            <a:off x="1814513" y="1920166"/>
            <a:ext cx="14287" cy="4763"/>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24" name="Freeform 2312"/>
          <p:cNvSpPr>
            <a:spLocks/>
          </p:cNvSpPr>
          <p:nvPr/>
        </p:nvSpPr>
        <p:spPr bwMode="ltGray">
          <a:xfrm>
            <a:off x="1776413" y="1896354"/>
            <a:ext cx="47625" cy="28575"/>
          </a:xfrm>
          <a:custGeom>
            <a:avLst/>
            <a:gdLst/>
            <a:ahLst/>
            <a:cxnLst>
              <a:cxn ang="0">
                <a:pos x="29" y="16"/>
              </a:cxn>
              <a:cxn ang="0">
                <a:pos x="25" y="13"/>
              </a:cxn>
              <a:cxn ang="0">
                <a:pos x="21" y="11"/>
              </a:cxn>
              <a:cxn ang="0">
                <a:pos x="17" y="9"/>
              </a:cxn>
              <a:cxn ang="0">
                <a:pos x="12" y="8"/>
              </a:cxn>
              <a:cxn ang="0">
                <a:pos x="8" y="7"/>
              </a:cxn>
              <a:cxn ang="0">
                <a:pos x="4" y="4"/>
              </a:cxn>
              <a:cxn ang="0">
                <a:pos x="2" y="1"/>
              </a:cxn>
              <a:cxn ang="0">
                <a:pos x="0" y="0"/>
              </a:cxn>
            </a:cxnLst>
            <a:rect l="0" t="0" r="r" b="b"/>
            <a:pathLst>
              <a:path w="30" h="17">
                <a:moveTo>
                  <a:pt x="29" y="16"/>
                </a:moveTo>
                <a:lnTo>
                  <a:pt x="25" y="13"/>
                </a:lnTo>
                <a:lnTo>
                  <a:pt x="21" y="11"/>
                </a:lnTo>
                <a:lnTo>
                  <a:pt x="17" y="9"/>
                </a:lnTo>
                <a:lnTo>
                  <a:pt x="12" y="8"/>
                </a:lnTo>
                <a:lnTo>
                  <a:pt x="8" y="7"/>
                </a:lnTo>
                <a:lnTo>
                  <a:pt x="4" y="4"/>
                </a:lnTo>
                <a:lnTo>
                  <a:pt x="2" y="1"/>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25" name="Line 2313"/>
          <p:cNvSpPr>
            <a:spLocks noChangeShapeType="1"/>
          </p:cNvSpPr>
          <p:nvPr/>
        </p:nvSpPr>
        <p:spPr bwMode="ltGray">
          <a:xfrm flipV="1">
            <a:off x="1816100" y="1918579"/>
            <a:ext cx="14288" cy="793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26" name="Line 2314"/>
          <p:cNvSpPr>
            <a:spLocks noChangeShapeType="1"/>
          </p:cNvSpPr>
          <p:nvPr/>
        </p:nvSpPr>
        <p:spPr bwMode="ltGray">
          <a:xfrm flipH="1">
            <a:off x="1771650" y="1893179"/>
            <a:ext cx="15875" cy="4762"/>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27" name="Freeform 2315"/>
          <p:cNvSpPr>
            <a:spLocks/>
          </p:cNvSpPr>
          <p:nvPr/>
        </p:nvSpPr>
        <p:spPr bwMode="ltGray">
          <a:xfrm>
            <a:off x="1735138" y="1697916"/>
            <a:ext cx="44450" cy="200025"/>
          </a:xfrm>
          <a:custGeom>
            <a:avLst/>
            <a:gdLst/>
            <a:ahLst/>
            <a:cxnLst>
              <a:cxn ang="0">
                <a:pos x="27" y="118"/>
              </a:cxn>
              <a:cxn ang="0">
                <a:pos x="22" y="103"/>
              </a:cxn>
              <a:cxn ang="0">
                <a:pos x="18" y="89"/>
              </a:cxn>
              <a:cxn ang="0">
                <a:pos x="16" y="74"/>
              </a:cxn>
              <a:cxn ang="0">
                <a:pos x="12" y="58"/>
              </a:cxn>
              <a:cxn ang="0">
                <a:pos x="10" y="43"/>
              </a:cxn>
              <a:cxn ang="0">
                <a:pos x="8" y="28"/>
              </a:cxn>
              <a:cxn ang="0">
                <a:pos x="4" y="14"/>
              </a:cxn>
              <a:cxn ang="0">
                <a:pos x="0" y="0"/>
              </a:cxn>
            </a:cxnLst>
            <a:rect l="0" t="0" r="r" b="b"/>
            <a:pathLst>
              <a:path w="28" h="119">
                <a:moveTo>
                  <a:pt x="27" y="118"/>
                </a:moveTo>
                <a:lnTo>
                  <a:pt x="22" y="103"/>
                </a:lnTo>
                <a:lnTo>
                  <a:pt x="18" y="89"/>
                </a:lnTo>
                <a:lnTo>
                  <a:pt x="16" y="74"/>
                </a:lnTo>
                <a:lnTo>
                  <a:pt x="12" y="58"/>
                </a:lnTo>
                <a:lnTo>
                  <a:pt x="10" y="43"/>
                </a:lnTo>
                <a:lnTo>
                  <a:pt x="8" y="28"/>
                </a:lnTo>
                <a:lnTo>
                  <a:pt x="4" y="14"/>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28" name="Line 2316"/>
          <p:cNvSpPr>
            <a:spLocks noChangeShapeType="1"/>
          </p:cNvSpPr>
          <p:nvPr/>
        </p:nvSpPr>
        <p:spPr bwMode="ltGray">
          <a:xfrm flipV="1">
            <a:off x="1771650" y="1893179"/>
            <a:ext cx="17463"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29" name="Line 2317"/>
          <p:cNvSpPr>
            <a:spLocks noChangeShapeType="1"/>
          </p:cNvSpPr>
          <p:nvPr/>
        </p:nvSpPr>
        <p:spPr bwMode="ltGray">
          <a:xfrm flipH="1">
            <a:off x="1727200" y="1696329"/>
            <a:ext cx="15875"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30" name="Freeform 2318"/>
          <p:cNvSpPr>
            <a:spLocks/>
          </p:cNvSpPr>
          <p:nvPr/>
        </p:nvSpPr>
        <p:spPr bwMode="ltGray">
          <a:xfrm>
            <a:off x="1654175" y="1632829"/>
            <a:ext cx="82550" cy="66675"/>
          </a:xfrm>
          <a:custGeom>
            <a:avLst/>
            <a:gdLst/>
            <a:ahLst/>
            <a:cxnLst>
              <a:cxn ang="0">
                <a:pos x="51" y="39"/>
              </a:cxn>
              <a:cxn ang="0">
                <a:pos x="44" y="30"/>
              </a:cxn>
              <a:cxn ang="0">
                <a:pos x="39" y="23"/>
              </a:cxn>
              <a:cxn ang="0">
                <a:pos x="30" y="18"/>
              </a:cxn>
              <a:cxn ang="0">
                <a:pos x="21" y="14"/>
              </a:cxn>
              <a:cxn ang="0">
                <a:pos x="14" y="11"/>
              </a:cxn>
              <a:cxn ang="0">
                <a:pos x="7" y="8"/>
              </a:cxn>
              <a:cxn ang="0">
                <a:pos x="2" y="6"/>
              </a:cxn>
              <a:cxn ang="0">
                <a:pos x="0" y="0"/>
              </a:cxn>
            </a:cxnLst>
            <a:rect l="0" t="0" r="r" b="b"/>
            <a:pathLst>
              <a:path w="52" h="40">
                <a:moveTo>
                  <a:pt x="51" y="39"/>
                </a:moveTo>
                <a:lnTo>
                  <a:pt x="44" y="30"/>
                </a:lnTo>
                <a:lnTo>
                  <a:pt x="39" y="23"/>
                </a:lnTo>
                <a:lnTo>
                  <a:pt x="30" y="18"/>
                </a:lnTo>
                <a:lnTo>
                  <a:pt x="21" y="14"/>
                </a:lnTo>
                <a:lnTo>
                  <a:pt x="14" y="11"/>
                </a:lnTo>
                <a:lnTo>
                  <a:pt x="7" y="8"/>
                </a:lnTo>
                <a:lnTo>
                  <a:pt x="2" y="6"/>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31" name="Line 2319"/>
          <p:cNvSpPr>
            <a:spLocks noChangeShapeType="1"/>
          </p:cNvSpPr>
          <p:nvPr/>
        </p:nvSpPr>
        <p:spPr bwMode="ltGray">
          <a:xfrm flipV="1">
            <a:off x="1725613" y="1696329"/>
            <a:ext cx="14287" cy="4762"/>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32" name="Line 2320"/>
          <p:cNvSpPr>
            <a:spLocks noChangeShapeType="1"/>
          </p:cNvSpPr>
          <p:nvPr/>
        </p:nvSpPr>
        <p:spPr bwMode="ltGray">
          <a:xfrm flipH="1">
            <a:off x="1646238" y="1631241"/>
            <a:ext cx="15875"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33" name="Freeform 2321"/>
          <p:cNvSpPr>
            <a:spLocks/>
          </p:cNvSpPr>
          <p:nvPr/>
        </p:nvSpPr>
        <p:spPr bwMode="ltGray">
          <a:xfrm>
            <a:off x="1652588" y="1507416"/>
            <a:ext cx="57150" cy="127000"/>
          </a:xfrm>
          <a:custGeom>
            <a:avLst/>
            <a:gdLst/>
            <a:ahLst/>
            <a:cxnLst>
              <a:cxn ang="0">
                <a:pos x="0" y="74"/>
              </a:cxn>
              <a:cxn ang="0">
                <a:pos x="0" y="65"/>
              </a:cxn>
              <a:cxn ang="0">
                <a:pos x="6" y="59"/>
              </a:cxn>
              <a:cxn ang="0">
                <a:pos x="14" y="54"/>
              </a:cxn>
              <a:cxn ang="0">
                <a:pos x="23" y="48"/>
              </a:cxn>
              <a:cxn ang="0">
                <a:pos x="30" y="41"/>
              </a:cxn>
              <a:cxn ang="0">
                <a:pos x="35" y="31"/>
              </a:cxn>
              <a:cxn ang="0">
                <a:pos x="34" y="17"/>
              </a:cxn>
              <a:cxn ang="0">
                <a:pos x="25" y="0"/>
              </a:cxn>
            </a:cxnLst>
            <a:rect l="0" t="0" r="r" b="b"/>
            <a:pathLst>
              <a:path w="36" h="75">
                <a:moveTo>
                  <a:pt x="0" y="74"/>
                </a:moveTo>
                <a:lnTo>
                  <a:pt x="0" y="65"/>
                </a:lnTo>
                <a:lnTo>
                  <a:pt x="6" y="59"/>
                </a:lnTo>
                <a:lnTo>
                  <a:pt x="14" y="54"/>
                </a:lnTo>
                <a:lnTo>
                  <a:pt x="23" y="48"/>
                </a:lnTo>
                <a:lnTo>
                  <a:pt x="30" y="41"/>
                </a:lnTo>
                <a:lnTo>
                  <a:pt x="35" y="31"/>
                </a:lnTo>
                <a:lnTo>
                  <a:pt x="34" y="17"/>
                </a:lnTo>
                <a:lnTo>
                  <a:pt x="25"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34" name="Line 2322"/>
          <p:cNvSpPr>
            <a:spLocks noChangeShapeType="1"/>
          </p:cNvSpPr>
          <p:nvPr/>
        </p:nvSpPr>
        <p:spPr bwMode="ltGray">
          <a:xfrm>
            <a:off x="1646238" y="1632829"/>
            <a:ext cx="15875" cy="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35" name="Line 2323"/>
          <p:cNvSpPr>
            <a:spLocks noChangeShapeType="1"/>
          </p:cNvSpPr>
          <p:nvPr/>
        </p:nvSpPr>
        <p:spPr bwMode="ltGray">
          <a:xfrm flipH="1">
            <a:off x="1685925" y="1505829"/>
            <a:ext cx="17463" cy="3175"/>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36" name="Freeform 2324"/>
          <p:cNvSpPr>
            <a:spLocks/>
          </p:cNvSpPr>
          <p:nvPr/>
        </p:nvSpPr>
        <p:spPr bwMode="ltGray">
          <a:xfrm>
            <a:off x="1577975" y="1413754"/>
            <a:ext cx="117475" cy="95250"/>
          </a:xfrm>
          <a:custGeom>
            <a:avLst/>
            <a:gdLst/>
            <a:ahLst/>
            <a:cxnLst>
              <a:cxn ang="0">
                <a:pos x="73" y="56"/>
              </a:cxn>
              <a:cxn ang="0">
                <a:pos x="65" y="47"/>
              </a:cxn>
              <a:cxn ang="0">
                <a:pos x="58" y="39"/>
              </a:cxn>
              <a:cxn ang="0">
                <a:pos x="50" y="32"/>
              </a:cxn>
              <a:cxn ang="0">
                <a:pos x="40" y="25"/>
              </a:cxn>
              <a:cxn ang="0">
                <a:pos x="29" y="19"/>
              </a:cxn>
              <a:cxn ang="0">
                <a:pos x="18" y="13"/>
              </a:cxn>
              <a:cxn ang="0">
                <a:pos x="10" y="7"/>
              </a:cxn>
              <a:cxn ang="0">
                <a:pos x="0" y="0"/>
              </a:cxn>
            </a:cxnLst>
            <a:rect l="0" t="0" r="r" b="b"/>
            <a:pathLst>
              <a:path w="74" h="57">
                <a:moveTo>
                  <a:pt x="73" y="56"/>
                </a:moveTo>
                <a:lnTo>
                  <a:pt x="65" y="47"/>
                </a:lnTo>
                <a:lnTo>
                  <a:pt x="58" y="39"/>
                </a:lnTo>
                <a:lnTo>
                  <a:pt x="50" y="32"/>
                </a:lnTo>
                <a:lnTo>
                  <a:pt x="40" y="25"/>
                </a:lnTo>
                <a:lnTo>
                  <a:pt x="29" y="19"/>
                </a:lnTo>
                <a:lnTo>
                  <a:pt x="18" y="13"/>
                </a:lnTo>
                <a:lnTo>
                  <a:pt x="10" y="7"/>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37" name="Line 2325"/>
          <p:cNvSpPr>
            <a:spLocks noChangeShapeType="1"/>
          </p:cNvSpPr>
          <p:nvPr/>
        </p:nvSpPr>
        <p:spPr bwMode="ltGray">
          <a:xfrm flipV="1">
            <a:off x="1685925" y="1504241"/>
            <a:ext cx="17463" cy="793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38" name="Line 2326"/>
          <p:cNvSpPr>
            <a:spLocks noChangeShapeType="1"/>
          </p:cNvSpPr>
          <p:nvPr/>
        </p:nvSpPr>
        <p:spPr bwMode="ltGray">
          <a:xfrm flipH="1">
            <a:off x="1570038" y="1410579"/>
            <a:ext cx="14287"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39" name="Freeform 2327"/>
          <p:cNvSpPr>
            <a:spLocks/>
          </p:cNvSpPr>
          <p:nvPr/>
        </p:nvSpPr>
        <p:spPr bwMode="ltGray">
          <a:xfrm>
            <a:off x="1520825" y="1369304"/>
            <a:ext cx="58738" cy="46037"/>
          </a:xfrm>
          <a:custGeom>
            <a:avLst/>
            <a:gdLst/>
            <a:ahLst/>
            <a:cxnLst>
              <a:cxn ang="0">
                <a:pos x="36" y="26"/>
              </a:cxn>
              <a:cxn ang="0">
                <a:pos x="31" y="22"/>
              </a:cxn>
              <a:cxn ang="0">
                <a:pos x="26" y="19"/>
              </a:cxn>
              <a:cxn ang="0">
                <a:pos x="21" y="16"/>
              </a:cxn>
              <a:cxn ang="0">
                <a:pos x="17" y="13"/>
              </a:cxn>
              <a:cxn ang="0">
                <a:pos x="13" y="9"/>
              </a:cxn>
              <a:cxn ang="0">
                <a:pos x="8" y="7"/>
              </a:cxn>
              <a:cxn ang="0">
                <a:pos x="3" y="3"/>
              </a:cxn>
              <a:cxn ang="0">
                <a:pos x="0" y="0"/>
              </a:cxn>
            </a:cxnLst>
            <a:rect l="0" t="0" r="r" b="b"/>
            <a:pathLst>
              <a:path w="37" h="27">
                <a:moveTo>
                  <a:pt x="36" y="26"/>
                </a:moveTo>
                <a:lnTo>
                  <a:pt x="31" y="22"/>
                </a:lnTo>
                <a:lnTo>
                  <a:pt x="26" y="19"/>
                </a:lnTo>
                <a:lnTo>
                  <a:pt x="21" y="16"/>
                </a:lnTo>
                <a:lnTo>
                  <a:pt x="17" y="13"/>
                </a:lnTo>
                <a:lnTo>
                  <a:pt x="13" y="9"/>
                </a:lnTo>
                <a:lnTo>
                  <a:pt x="8" y="7"/>
                </a:lnTo>
                <a:lnTo>
                  <a:pt x="3" y="3"/>
                </a:lnTo>
                <a:lnTo>
                  <a:pt x="0"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40" name="Line 2328"/>
          <p:cNvSpPr>
            <a:spLocks noChangeShapeType="1"/>
          </p:cNvSpPr>
          <p:nvPr/>
        </p:nvSpPr>
        <p:spPr bwMode="ltGray">
          <a:xfrm flipV="1">
            <a:off x="1570038" y="1410579"/>
            <a:ext cx="14287" cy="6350"/>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41" name="Line 2329"/>
          <p:cNvSpPr>
            <a:spLocks noChangeShapeType="1"/>
          </p:cNvSpPr>
          <p:nvPr/>
        </p:nvSpPr>
        <p:spPr bwMode="ltGray">
          <a:xfrm flipH="1">
            <a:off x="1511300" y="1366129"/>
            <a:ext cx="15875" cy="793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42" name="Freeform 2330"/>
          <p:cNvSpPr>
            <a:spLocks/>
          </p:cNvSpPr>
          <p:nvPr/>
        </p:nvSpPr>
        <p:spPr bwMode="ltGray">
          <a:xfrm>
            <a:off x="1492250" y="1302629"/>
            <a:ext cx="28575" cy="69850"/>
          </a:xfrm>
          <a:custGeom>
            <a:avLst/>
            <a:gdLst/>
            <a:ahLst/>
            <a:cxnLst>
              <a:cxn ang="0">
                <a:pos x="17" y="40"/>
              </a:cxn>
              <a:cxn ang="0">
                <a:pos x="16" y="39"/>
              </a:cxn>
              <a:cxn ang="0">
                <a:pos x="12" y="36"/>
              </a:cxn>
              <a:cxn ang="0">
                <a:pos x="8" y="32"/>
              </a:cxn>
              <a:cxn ang="0">
                <a:pos x="4" y="28"/>
              </a:cxn>
              <a:cxn ang="0">
                <a:pos x="0" y="22"/>
              </a:cxn>
              <a:cxn ang="0">
                <a:pos x="0" y="15"/>
              </a:cxn>
              <a:cxn ang="0">
                <a:pos x="0" y="8"/>
              </a:cxn>
              <a:cxn ang="0">
                <a:pos x="6" y="0"/>
              </a:cxn>
            </a:cxnLst>
            <a:rect l="0" t="0" r="r" b="b"/>
            <a:pathLst>
              <a:path w="18" h="41">
                <a:moveTo>
                  <a:pt x="17" y="40"/>
                </a:moveTo>
                <a:lnTo>
                  <a:pt x="16" y="39"/>
                </a:lnTo>
                <a:lnTo>
                  <a:pt x="12" y="36"/>
                </a:lnTo>
                <a:lnTo>
                  <a:pt x="8" y="32"/>
                </a:lnTo>
                <a:lnTo>
                  <a:pt x="4" y="28"/>
                </a:lnTo>
                <a:lnTo>
                  <a:pt x="0" y="22"/>
                </a:lnTo>
                <a:lnTo>
                  <a:pt x="0" y="15"/>
                </a:lnTo>
                <a:lnTo>
                  <a:pt x="0" y="8"/>
                </a:lnTo>
                <a:lnTo>
                  <a:pt x="6" y="0"/>
                </a:lnTo>
              </a:path>
            </a:pathLst>
          </a:custGeom>
          <a:noFill/>
          <a:ln w="254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43" name="Line 2331"/>
          <p:cNvSpPr>
            <a:spLocks noChangeShapeType="1"/>
          </p:cNvSpPr>
          <p:nvPr/>
        </p:nvSpPr>
        <p:spPr bwMode="ltGray">
          <a:xfrm flipV="1">
            <a:off x="1514475" y="1366129"/>
            <a:ext cx="12700" cy="7937"/>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44" name="Line 2332"/>
          <p:cNvSpPr>
            <a:spLocks noChangeShapeType="1"/>
          </p:cNvSpPr>
          <p:nvPr/>
        </p:nvSpPr>
        <p:spPr bwMode="ltGray">
          <a:xfrm flipH="1" flipV="1">
            <a:off x="1493838" y="1301041"/>
            <a:ext cx="15875" cy="1588"/>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45" name="Line 2333"/>
          <p:cNvSpPr>
            <a:spLocks noChangeShapeType="1"/>
          </p:cNvSpPr>
          <p:nvPr/>
        </p:nvSpPr>
        <p:spPr bwMode="ltGray">
          <a:xfrm flipH="1" flipV="1">
            <a:off x="2108200" y="3217154"/>
            <a:ext cx="23813" cy="952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46" name="Line 2334"/>
          <p:cNvSpPr>
            <a:spLocks noChangeShapeType="1"/>
          </p:cNvSpPr>
          <p:nvPr/>
        </p:nvSpPr>
        <p:spPr bwMode="ltGray">
          <a:xfrm flipV="1">
            <a:off x="2125663" y="3223504"/>
            <a:ext cx="4762" cy="63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47" name="Line 2335"/>
          <p:cNvSpPr>
            <a:spLocks noChangeShapeType="1"/>
          </p:cNvSpPr>
          <p:nvPr/>
        </p:nvSpPr>
        <p:spPr bwMode="ltGray">
          <a:xfrm flipH="1">
            <a:off x="2103438" y="3213979"/>
            <a:ext cx="6350" cy="47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48" name="Freeform 2336"/>
          <p:cNvSpPr>
            <a:spLocks/>
          </p:cNvSpPr>
          <p:nvPr/>
        </p:nvSpPr>
        <p:spPr bwMode="ltGray">
          <a:xfrm>
            <a:off x="2100263" y="3198104"/>
            <a:ext cx="26987" cy="28575"/>
          </a:xfrm>
          <a:custGeom>
            <a:avLst/>
            <a:gdLst/>
            <a:ahLst/>
            <a:cxnLst>
              <a:cxn ang="0">
                <a:pos x="16" y="16"/>
              </a:cxn>
              <a:cxn ang="0">
                <a:pos x="12" y="14"/>
              </a:cxn>
              <a:cxn ang="0">
                <a:pos x="3" y="11"/>
              </a:cxn>
              <a:cxn ang="0">
                <a:pos x="3" y="9"/>
              </a:cxn>
              <a:cxn ang="0">
                <a:pos x="0" y="6"/>
              </a:cxn>
              <a:cxn ang="0">
                <a:pos x="3" y="4"/>
              </a:cxn>
              <a:cxn ang="0">
                <a:pos x="9" y="1"/>
              </a:cxn>
              <a:cxn ang="0">
                <a:pos x="16" y="0"/>
              </a:cxn>
            </a:cxnLst>
            <a:rect l="0" t="0" r="r" b="b"/>
            <a:pathLst>
              <a:path w="17" h="17">
                <a:moveTo>
                  <a:pt x="16" y="16"/>
                </a:moveTo>
                <a:lnTo>
                  <a:pt x="12" y="14"/>
                </a:lnTo>
                <a:lnTo>
                  <a:pt x="3" y="11"/>
                </a:lnTo>
                <a:lnTo>
                  <a:pt x="3" y="9"/>
                </a:lnTo>
                <a:lnTo>
                  <a:pt x="0" y="6"/>
                </a:lnTo>
                <a:lnTo>
                  <a:pt x="3" y="4"/>
                </a:lnTo>
                <a:lnTo>
                  <a:pt x="9" y="1"/>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49" name="Line 2337"/>
          <p:cNvSpPr>
            <a:spLocks noChangeShapeType="1"/>
          </p:cNvSpPr>
          <p:nvPr/>
        </p:nvSpPr>
        <p:spPr bwMode="ltGray">
          <a:xfrm flipV="1">
            <a:off x="2106613" y="3213979"/>
            <a:ext cx="3175" cy="4762"/>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50" name="Line 2338"/>
          <p:cNvSpPr>
            <a:spLocks noChangeShapeType="1"/>
          </p:cNvSpPr>
          <p:nvPr/>
        </p:nvSpPr>
        <p:spPr bwMode="ltGray">
          <a:xfrm flipH="1" flipV="1">
            <a:off x="2106613" y="3196516"/>
            <a:ext cx="6350"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51" name="Freeform 2339"/>
          <p:cNvSpPr>
            <a:spLocks/>
          </p:cNvSpPr>
          <p:nvPr/>
        </p:nvSpPr>
        <p:spPr bwMode="ltGray">
          <a:xfrm>
            <a:off x="2135188" y="3207629"/>
            <a:ext cx="26987" cy="28575"/>
          </a:xfrm>
          <a:custGeom>
            <a:avLst/>
            <a:gdLst/>
            <a:ahLst/>
            <a:cxnLst>
              <a:cxn ang="0">
                <a:pos x="2" y="16"/>
              </a:cxn>
              <a:cxn ang="0">
                <a:pos x="2" y="16"/>
              </a:cxn>
              <a:cxn ang="0">
                <a:pos x="2" y="13"/>
              </a:cxn>
              <a:cxn ang="0">
                <a:pos x="0" y="10"/>
              </a:cxn>
              <a:cxn ang="0">
                <a:pos x="2" y="5"/>
              </a:cxn>
              <a:cxn ang="0">
                <a:pos x="2" y="5"/>
              </a:cxn>
              <a:cxn ang="0">
                <a:pos x="5" y="2"/>
              </a:cxn>
              <a:cxn ang="0">
                <a:pos x="16" y="0"/>
              </a:cxn>
            </a:cxnLst>
            <a:rect l="0" t="0" r="r" b="b"/>
            <a:pathLst>
              <a:path w="17" h="17">
                <a:moveTo>
                  <a:pt x="2" y="16"/>
                </a:moveTo>
                <a:lnTo>
                  <a:pt x="2" y="16"/>
                </a:lnTo>
                <a:lnTo>
                  <a:pt x="2" y="13"/>
                </a:lnTo>
                <a:lnTo>
                  <a:pt x="0" y="10"/>
                </a:lnTo>
                <a:lnTo>
                  <a:pt x="2" y="5"/>
                </a:lnTo>
                <a:lnTo>
                  <a:pt x="2" y="5"/>
                </a:lnTo>
                <a:lnTo>
                  <a:pt x="5" y="2"/>
                </a:lnTo>
                <a:lnTo>
                  <a:pt x="16" y="0"/>
                </a:lnTo>
              </a:path>
            </a:pathLst>
          </a:custGeom>
          <a:noFill/>
          <a:ln w="127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52" name="Line 2340"/>
          <p:cNvSpPr>
            <a:spLocks noChangeShapeType="1"/>
          </p:cNvSpPr>
          <p:nvPr/>
        </p:nvSpPr>
        <p:spPr bwMode="ltGray">
          <a:xfrm flipV="1">
            <a:off x="2136775" y="3215566"/>
            <a:ext cx="0"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53" name="Line 2341"/>
          <p:cNvSpPr>
            <a:spLocks noChangeShapeType="1"/>
          </p:cNvSpPr>
          <p:nvPr/>
        </p:nvSpPr>
        <p:spPr bwMode="ltGray">
          <a:xfrm flipH="1" flipV="1">
            <a:off x="2143125" y="3206041"/>
            <a:ext cx="1588" cy="7938"/>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54" name="Freeform 2342"/>
          <p:cNvSpPr>
            <a:spLocks/>
          </p:cNvSpPr>
          <p:nvPr/>
        </p:nvSpPr>
        <p:spPr bwMode="ltGray">
          <a:xfrm>
            <a:off x="5516563" y="5874629"/>
            <a:ext cx="77787" cy="28575"/>
          </a:xfrm>
          <a:custGeom>
            <a:avLst/>
            <a:gdLst/>
            <a:ahLst/>
            <a:cxnLst>
              <a:cxn ang="0">
                <a:pos x="47" y="0"/>
              </a:cxn>
              <a:cxn ang="0">
                <a:pos x="48" y="13"/>
              </a:cxn>
              <a:cxn ang="0">
                <a:pos x="15" y="16"/>
              </a:cxn>
              <a:cxn ang="0">
                <a:pos x="0" y="2"/>
              </a:cxn>
              <a:cxn ang="0">
                <a:pos x="47" y="0"/>
              </a:cxn>
            </a:cxnLst>
            <a:rect l="0" t="0" r="r" b="b"/>
            <a:pathLst>
              <a:path w="49" h="17">
                <a:moveTo>
                  <a:pt x="47" y="0"/>
                </a:moveTo>
                <a:lnTo>
                  <a:pt x="48" y="13"/>
                </a:lnTo>
                <a:lnTo>
                  <a:pt x="15" y="16"/>
                </a:lnTo>
                <a:lnTo>
                  <a:pt x="0" y="2"/>
                </a:lnTo>
                <a:lnTo>
                  <a:pt x="47" y="0"/>
                </a:lnTo>
              </a:path>
            </a:pathLst>
          </a:custGeom>
          <a:solidFill>
            <a:srgbClr val="FFFFFF"/>
          </a:solidFill>
          <a:ln w="12700" cap="rnd" cmpd="sng">
            <a:solidFill>
              <a:srgbClr val="00FF00"/>
            </a:solidFill>
            <a:prstDash val="solid"/>
            <a:round/>
            <a:headEnd/>
            <a:tailEnd/>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55" name="Freeform 2343"/>
          <p:cNvSpPr>
            <a:spLocks/>
          </p:cNvSpPr>
          <p:nvPr/>
        </p:nvSpPr>
        <p:spPr bwMode="ltGray">
          <a:xfrm>
            <a:off x="5532438" y="5565066"/>
            <a:ext cx="128587" cy="254000"/>
          </a:xfrm>
          <a:custGeom>
            <a:avLst/>
            <a:gdLst/>
            <a:ahLst/>
            <a:cxnLst>
              <a:cxn ang="0">
                <a:pos x="80" y="150"/>
              </a:cxn>
              <a:cxn ang="0">
                <a:pos x="46" y="135"/>
              </a:cxn>
              <a:cxn ang="0">
                <a:pos x="24" y="119"/>
              </a:cxn>
              <a:cxn ang="0">
                <a:pos x="11" y="102"/>
              </a:cxn>
              <a:cxn ang="0">
                <a:pos x="6" y="85"/>
              </a:cxn>
              <a:cxn ang="0">
                <a:pos x="4" y="67"/>
              </a:cxn>
              <a:cxn ang="0">
                <a:pos x="4" y="46"/>
              </a:cxn>
              <a:cxn ang="0">
                <a:pos x="3" y="24"/>
              </a:cxn>
              <a:cxn ang="0">
                <a:pos x="0" y="0"/>
              </a:cxn>
            </a:cxnLst>
            <a:rect l="0" t="0" r="r" b="b"/>
            <a:pathLst>
              <a:path w="81" h="151">
                <a:moveTo>
                  <a:pt x="80" y="150"/>
                </a:moveTo>
                <a:lnTo>
                  <a:pt x="46" y="135"/>
                </a:lnTo>
                <a:lnTo>
                  <a:pt x="24" y="119"/>
                </a:lnTo>
                <a:lnTo>
                  <a:pt x="11" y="102"/>
                </a:lnTo>
                <a:lnTo>
                  <a:pt x="6" y="85"/>
                </a:lnTo>
                <a:lnTo>
                  <a:pt x="4" y="67"/>
                </a:lnTo>
                <a:lnTo>
                  <a:pt x="4" y="46"/>
                </a:lnTo>
                <a:lnTo>
                  <a:pt x="3" y="24"/>
                </a:lnTo>
                <a:lnTo>
                  <a:pt x="0" y="0"/>
                </a:lnTo>
              </a:path>
            </a:pathLst>
          </a:custGeom>
          <a:noFill/>
          <a:ln w="50800" cap="rnd" cmpd="sng">
            <a:solidFill>
              <a:srgbClr val="00FF00"/>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56" name="Line 2344"/>
          <p:cNvSpPr>
            <a:spLocks noChangeShapeType="1"/>
          </p:cNvSpPr>
          <p:nvPr/>
        </p:nvSpPr>
        <p:spPr bwMode="ltGray">
          <a:xfrm flipV="1">
            <a:off x="5646738" y="5806366"/>
            <a:ext cx="26987" cy="2540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57" name="Line 2345"/>
          <p:cNvSpPr>
            <a:spLocks noChangeShapeType="1"/>
          </p:cNvSpPr>
          <p:nvPr/>
        </p:nvSpPr>
        <p:spPr bwMode="ltGray">
          <a:xfrm flipH="1">
            <a:off x="5508625" y="5563479"/>
            <a:ext cx="44450" cy="3175"/>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58" name="Freeform 2346"/>
          <p:cNvSpPr>
            <a:spLocks/>
          </p:cNvSpPr>
          <p:nvPr/>
        </p:nvSpPr>
        <p:spPr bwMode="ltGray">
          <a:xfrm>
            <a:off x="4560888" y="5530141"/>
            <a:ext cx="39687" cy="31750"/>
          </a:xfrm>
          <a:custGeom>
            <a:avLst/>
            <a:gdLst/>
            <a:ahLst/>
            <a:cxnLst>
              <a:cxn ang="0">
                <a:pos x="2" y="0"/>
              </a:cxn>
              <a:cxn ang="0">
                <a:pos x="0" y="1"/>
              </a:cxn>
              <a:cxn ang="0">
                <a:pos x="0" y="2"/>
              </a:cxn>
              <a:cxn ang="0">
                <a:pos x="0" y="3"/>
              </a:cxn>
              <a:cxn ang="0">
                <a:pos x="0" y="5"/>
              </a:cxn>
              <a:cxn ang="0">
                <a:pos x="0" y="6"/>
              </a:cxn>
              <a:cxn ang="0">
                <a:pos x="0" y="6"/>
              </a:cxn>
              <a:cxn ang="0">
                <a:pos x="0" y="7"/>
              </a:cxn>
              <a:cxn ang="0">
                <a:pos x="2" y="8"/>
              </a:cxn>
              <a:cxn ang="0">
                <a:pos x="3" y="9"/>
              </a:cxn>
              <a:cxn ang="0">
                <a:pos x="4" y="10"/>
              </a:cxn>
              <a:cxn ang="0">
                <a:pos x="5" y="12"/>
              </a:cxn>
              <a:cxn ang="0">
                <a:pos x="7" y="12"/>
              </a:cxn>
              <a:cxn ang="0">
                <a:pos x="8" y="13"/>
              </a:cxn>
              <a:cxn ang="0">
                <a:pos x="10" y="14"/>
              </a:cxn>
              <a:cxn ang="0">
                <a:pos x="12" y="15"/>
              </a:cxn>
              <a:cxn ang="0">
                <a:pos x="12" y="15"/>
              </a:cxn>
              <a:cxn ang="0">
                <a:pos x="14" y="16"/>
              </a:cxn>
              <a:cxn ang="0">
                <a:pos x="15" y="16"/>
              </a:cxn>
              <a:cxn ang="0">
                <a:pos x="16" y="17"/>
              </a:cxn>
              <a:cxn ang="0">
                <a:pos x="17" y="17"/>
              </a:cxn>
              <a:cxn ang="0">
                <a:pos x="18" y="18"/>
              </a:cxn>
              <a:cxn ang="0">
                <a:pos x="20" y="18"/>
              </a:cxn>
              <a:cxn ang="0">
                <a:pos x="20" y="18"/>
              </a:cxn>
              <a:cxn ang="0">
                <a:pos x="22" y="18"/>
              </a:cxn>
              <a:cxn ang="0">
                <a:pos x="22" y="17"/>
              </a:cxn>
              <a:cxn ang="0">
                <a:pos x="23" y="17"/>
              </a:cxn>
              <a:cxn ang="0">
                <a:pos x="24" y="16"/>
              </a:cxn>
              <a:cxn ang="0">
                <a:pos x="24" y="15"/>
              </a:cxn>
              <a:cxn ang="0">
                <a:pos x="24" y="14"/>
              </a:cxn>
              <a:cxn ang="0">
                <a:pos x="23" y="14"/>
              </a:cxn>
              <a:cxn ang="0">
                <a:pos x="23" y="13"/>
              </a:cxn>
              <a:cxn ang="0">
                <a:pos x="22" y="12"/>
              </a:cxn>
              <a:cxn ang="0">
                <a:pos x="20" y="12"/>
              </a:cxn>
              <a:cxn ang="0">
                <a:pos x="20" y="12"/>
              </a:cxn>
              <a:cxn ang="0">
                <a:pos x="18" y="11"/>
              </a:cxn>
              <a:cxn ang="0">
                <a:pos x="17" y="10"/>
              </a:cxn>
              <a:cxn ang="0">
                <a:pos x="15" y="9"/>
              </a:cxn>
              <a:cxn ang="0">
                <a:pos x="14" y="8"/>
              </a:cxn>
              <a:cxn ang="0">
                <a:pos x="13" y="6"/>
              </a:cxn>
              <a:cxn ang="0">
                <a:pos x="12" y="6"/>
              </a:cxn>
              <a:cxn ang="0">
                <a:pos x="12" y="6"/>
              </a:cxn>
              <a:cxn ang="0">
                <a:pos x="12" y="6"/>
              </a:cxn>
              <a:cxn ang="0">
                <a:pos x="12" y="5"/>
              </a:cxn>
              <a:cxn ang="0">
                <a:pos x="12" y="5"/>
              </a:cxn>
              <a:cxn ang="0">
                <a:pos x="11" y="5"/>
              </a:cxn>
              <a:cxn ang="0">
                <a:pos x="11" y="5"/>
              </a:cxn>
              <a:cxn ang="0">
                <a:pos x="11" y="3"/>
              </a:cxn>
              <a:cxn ang="0">
                <a:pos x="11" y="2"/>
              </a:cxn>
              <a:cxn ang="0">
                <a:pos x="9" y="1"/>
              </a:cxn>
              <a:cxn ang="0">
                <a:pos x="8" y="0"/>
              </a:cxn>
              <a:cxn ang="0">
                <a:pos x="6" y="0"/>
              </a:cxn>
              <a:cxn ang="0">
                <a:pos x="4" y="0"/>
              </a:cxn>
              <a:cxn ang="0">
                <a:pos x="3" y="0"/>
              </a:cxn>
              <a:cxn ang="0">
                <a:pos x="2" y="1"/>
              </a:cxn>
              <a:cxn ang="0">
                <a:pos x="1" y="1"/>
              </a:cxn>
              <a:cxn ang="0">
                <a:pos x="0" y="2"/>
              </a:cxn>
              <a:cxn ang="0">
                <a:pos x="0" y="1"/>
              </a:cxn>
              <a:cxn ang="0">
                <a:pos x="1" y="1"/>
              </a:cxn>
              <a:cxn ang="0">
                <a:pos x="1" y="1"/>
              </a:cxn>
              <a:cxn ang="0">
                <a:pos x="2" y="0"/>
              </a:cxn>
            </a:cxnLst>
            <a:rect l="0" t="0" r="r" b="b"/>
            <a:pathLst>
              <a:path w="25" h="19">
                <a:moveTo>
                  <a:pt x="2" y="0"/>
                </a:moveTo>
                <a:lnTo>
                  <a:pt x="0" y="1"/>
                </a:lnTo>
                <a:lnTo>
                  <a:pt x="0" y="2"/>
                </a:lnTo>
                <a:lnTo>
                  <a:pt x="0" y="3"/>
                </a:lnTo>
                <a:lnTo>
                  <a:pt x="0" y="5"/>
                </a:lnTo>
                <a:lnTo>
                  <a:pt x="0" y="6"/>
                </a:lnTo>
                <a:lnTo>
                  <a:pt x="0" y="6"/>
                </a:lnTo>
                <a:lnTo>
                  <a:pt x="0" y="7"/>
                </a:lnTo>
                <a:lnTo>
                  <a:pt x="2" y="8"/>
                </a:lnTo>
                <a:lnTo>
                  <a:pt x="3" y="9"/>
                </a:lnTo>
                <a:lnTo>
                  <a:pt x="4" y="10"/>
                </a:lnTo>
                <a:lnTo>
                  <a:pt x="5" y="12"/>
                </a:lnTo>
                <a:lnTo>
                  <a:pt x="7" y="12"/>
                </a:lnTo>
                <a:lnTo>
                  <a:pt x="8" y="13"/>
                </a:lnTo>
                <a:lnTo>
                  <a:pt x="10" y="14"/>
                </a:lnTo>
                <a:lnTo>
                  <a:pt x="12" y="15"/>
                </a:lnTo>
                <a:lnTo>
                  <a:pt x="12" y="15"/>
                </a:lnTo>
                <a:lnTo>
                  <a:pt x="14" y="16"/>
                </a:lnTo>
                <a:lnTo>
                  <a:pt x="15" y="16"/>
                </a:lnTo>
                <a:lnTo>
                  <a:pt x="16" y="17"/>
                </a:lnTo>
                <a:lnTo>
                  <a:pt x="17" y="17"/>
                </a:lnTo>
                <a:lnTo>
                  <a:pt x="18" y="18"/>
                </a:lnTo>
                <a:lnTo>
                  <a:pt x="20" y="18"/>
                </a:lnTo>
                <a:lnTo>
                  <a:pt x="20" y="18"/>
                </a:lnTo>
                <a:lnTo>
                  <a:pt x="22" y="18"/>
                </a:lnTo>
                <a:lnTo>
                  <a:pt x="22" y="17"/>
                </a:lnTo>
                <a:lnTo>
                  <a:pt x="23" y="17"/>
                </a:lnTo>
                <a:lnTo>
                  <a:pt x="24" y="16"/>
                </a:lnTo>
                <a:lnTo>
                  <a:pt x="24" y="15"/>
                </a:lnTo>
                <a:lnTo>
                  <a:pt x="24" y="14"/>
                </a:lnTo>
                <a:lnTo>
                  <a:pt x="23" y="14"/>
                </a:lnTo>
                <a:lnTo>
                  <a:pt x="23" y="13"/>
                </a:lnTo>
                <a:lnTo>
                  <a:pt x="22" y="12"/>
                </a:lnTo>
                <a:lnTo>
                  <a:pt x="20" y="12"/>
                </a:lnTo>
                <a:lnTo>
                  <a:pt x="20" y="12"/>
                </a:lnTo>
                <a:lnTo>
                  <a:pt x="18" y="11"/>
                </a:lnTo>
                <a:lnTo>
                  <a:pt x="17" y="10"/>
                </a:lnTo>
                <a:lnTo>
                  <a:pt x="15" y="9"/>
                </a:lnTo>
                <a:lnTo>
                  <a:pt x="14" y="8"/>
                </a:lnTo>
                <a:lnTo>
                  <a:pt x="13" y="6"/>
                </a:lnTo>
                <a:lnTo>
                  <a:pt x="12" y="6"/>
                </a:lnTo>
                <a:lnTo>
                  <a:pt x="12" y="6"/>
                </a:lnTo>
                <a:lnTo>
                  <a:pt x="12" y="6"/>
                </a:lnTo>
                <a:lnTo>
                  <a:pt x="12" y="5"/>
                </a:lnTo>
                <a:lnTo>
                  <a:pt x="12" y="5"/>
                </a:lnTo>
                <a:lnTo>
                  <a:pt x="11" y="5"/>
                </a:lnTo>
                <a:lnTo>
                  <a:pt x="11" y="5"/>
                </a:lnTo>
                <a:lnTo>
                  <a:pt x="11" y="3"/>
                </a:lnTo>
                <a:lnTo>
                  <a:pt x="11" y="2"/>
                </a:lnTo>
                <a:lnTo>
                  <a:pt x="9" y="1"/>
                </a:lnTo>
                <a:lnTo>
                  <a:pt x="8" y="0"/>
                </a:lnTo>
                <a:lnTo>
                  <a:pt x="6" y="0"/>
                </a:lnTo>
                <a:lnTo>
                  <a:pt x="4" y="0"/>
                </a:lnTo>
                <a:lnTo>
                  <a:pt x="3" y="0"/>
                </a:lnTo>
                <a:lnTo>
                  <a:pt x="2" y="1"/>
                </a:lnTo>
                <a:lnTo>
                  <a:pt x="1" y="1"/>
                </a:lnTo>
                <a:lnTo>
                  <a:pt x="0" y="2"/>
                </a:lnTo>
                <a:lnTo>
                  <a:pt x="0" y="1"/>
                </a:lnTo>
                <a:lnTo>
                  <a:pt x="1" y="1"/>
                </a:lnTo>
                <a:lnTo>
                  <a:pt x="1" y="1"/>
                </a:lnTo>
                <a:lnTo>
                  <a:pt x="2" y="0"/>
                </a:lnTo>
              </a:path>
            </a:pathLst>
          </a:custGeom>
          <a:solidFill>
            <a:srgbClr val="02A0C6"/>
          </a:solidFill>
          <a:ln w="12700" cap="rnd" cmpd="sng">
            <a:solidFill>
              <a:srgbClr val="00FF00"/>
            </a:solidFill>
            <a:prstDash val="solid"/>
            <a:round/>
            <a:headEnd/>
            <a:tailEnd/>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59" name="Freeform 2347"/>
          <p:cNvSpPr>
            <a:spLocks/>
          </p:cNvSpPr>
          <p:nvPr/>
        </p:nvSpPr>
        <p:spPr bwMode="ltGray">
          <a:xfrm>
            <a:off x="8035925" y="5482516"/>
            <a:ext cx="111125" cy="28575"/>
          </a:xfrm>
          <a:custGeom>
            <a:avLst/>
            <a:gdLst/>
            <a:ahLst/>
            <a:cxnLst>
              <a:cxn ang="0">
                <a:pos x="69" y="0"/>
              </a:cxn>
              <a:cxn ang="0">
                <a:pos x="60" y="2"/>
              </a:cxn>
              <a:cxn ang="0">
                <a:pos x="50" y="2"/>
              </a:cxn>
              <a:cxn ang="0">
                <a:pos x="42" y="2"/>
              </a:cxn>
              <a:cxn ang="0">
                <a:pos x="32" y="4"/>
              </a:cxn>
              <a:cxn ang="0">
                <a:pos x="24" y="6"/>
              </a:cxn>
              <a:cxn ang="0">
                <a:pos x="15" y="8"/>
              </a:cxn>
              <a:cxn ang="0">
                <a:pos x="7" y="12"/>
              </a:cxn>
              <a:cxn ang="0">
                <a:pos x="0" y="16"/>
              </a:cxn>
            </a:cxnLst>
            <a:rect l="0" t="0" r="r" b="b"/>
            <a:pathLst>
              <a:path w="70" h="17">
                <a:moveTo>
                  <a:pt x="69" y="0"/>
                </a:moveTo>
                <a:lnTo>
                  <a:pt x="60" y="2"/>
                </a:lnTo>
                <a:lnTo>
                  <a:pt x="50" y="2"/>
                </a:lnTo>
                <a:lnTo>
                  <a:pt x="42" y="2"/>
                </a:lnTo>
                <a:lnTo>
                  <a:pt x="32" y="4"/>
                </a:lnTo>
                <a:lnTo>
                  <a:pt x="24" y="6"/>
                </a:lnTo>
                <a:lnTo>
                  <a:pt x="15" y="8"/>
                </a:lnTo>
                <a:lnTo>
                  <a:pt x="7" y="12"/>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60" name="Line 2348"/>
          <p:cNvSpPr>
            <a:spLocks noChangeShapeType="1"/>
          </p:cNvSpPr>
          <p:nvPr/>
        </p:nvSpPr>
        <p:spPr bwMode="ltGray">
          <a:xfrm flipH="1" flipV="1">
            <a:off x="8142288" y="5466641"/>
            <a:ext cx="7937" cy="30163"/>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61" name="Line 2349"/>
          <p:cNvSpPr>
            <a:spLocks noChangeShapeType="1"/>
          </p:cNvSpPr>
          <p:nvPr/>
        </p:nvSpPr>
        <p:spPr bwMode="ltGray">
          <a:xfrm>
            <a:off x="8026400" y="5480929"/>
            <a:ext cx="19050" cy="2857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62" name="Freeform 2350"/>
          <p:cNvSpPr>
            <a:spLocks/>
          </p:cNvSpPr>
          <p:nvPr/>
        </p:nvSpPr>
        <p:spPr bwMode="ltGray">
          <a:xfrm>
            <a:off x="7935913" y="5495216"/>
            <a:ext cx="101600" cy="38100"/>
          </a:xfrm>
          <a:custGeom>
            <a:avLst/>
            <a:gdLst/>
            <a:ahLst/>
            <a:cxnLst>
              <a:cxn ang="0">
                <a:pos x="63" y="0"/>
              </a:cxn>
              <a:cxn ang="0">
                <a:pos x="55" y="3"/>
              </a:cxn>
              <a:cxn ang="0">
                <a:pos x="47" y="5"/>
              </a:cxn>
              <a:cxn ang="0">
                <a:pos x="39" y="7"/>
              </a:cxn>
              <a:cxn ang="0">
                <a:pos x="30" y="9"/>
              </a:cxn>
              <a:cxn ang="0">
                <a:pos x="23" y="12"/>
              </a:cxn>
              <a:cxn ang="0">
                <a:pos x="14" y="15"/>
              </a:cxn>
              <a:cxn ang="0">
                <a:pos x="7" y="18"/>
              </a:cxn>
              <a:cxn ang="0">
                <a:pos x="0" y="22"/>
              </a:cxn>
            </a:cxnLst>
            <a:rect l="0" t="0" r="r" b="b"/>
            <a:pathLst>
              <a:path w="64" h="23">
                <a:moveTo>
                  <a:pt x="63" y="0"/>
                </a:moveTo>
                <a:lnTo>
                  <a:pt x="55" y="3"/>
                </a:lnTo>
                <a:lnTo>
                  <a:pt x="47" y="5"/>
                </a:lnTo>
                <a:lnTo>
                  <a:pt x="39" y="7"/>
                </a:lnTo>
                <a:lnTo>
                  <a:pt x="30" y="9"/>
                </a:lnTo>
                <a:lnTo>
                  <a:pt x="23" y="12"/>
                </a:lnTo>
                <a:lnTo>
                  <a:pt x="14" y="15"/>
                </a:lnTo>
                <a:lnTo>
                  <a:pt x="7" y="18"/>
                </a:lnTo>
                <a:lnTo>
                  <a:pt x="0" y="22"/>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63" name="Line 2351"/>
          <p:cNvSpPr>
            <a:spLocks noChangeShapeType="1"/>
          </p:cNvSpPr>
          <p:nvPr/>
        </p:nvSpPr>
        <p:spPr bwMode="ltGray">
          <a:xfrm flipH="1" flipV="1">
            <a:off x="8023225" y="5480929"/>
            <a:ext cx="23813" cy="26987"/>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64" name="Line 2352"/>
          <p:cNvSpPr>
            <a:spLocks noChangeShapeType="1"/>
          </p:cNvSpPr>
          <p:nvPr/>
        </p:nvSpPr>
        <p:spPr bwMode="ltGray">
          <a:xfrm>
            <a:off x="7923213" y="5517441"/>
            <a:ext cx="30162" cy="26988"/>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65" name="Freeform 2353"/>
          <p:cNvSpPr>
            <a:spLocks/>
          </p:cNvSpPr>
          <p:nvPr/>
        </p:nvSpPr>
        <p:spPr bwMode="ltGray">
          <a:xfrm>
            <a:off x="7881938" y="5531729"/>
            <a:ext cx="55562" cy="28575"/>
          </a:xfrm>
          <a:custGeom>
            <a:avLst/>
            <a:gdLst/>
            <a:ahLst/>
            <a:cxnLst>
              <a:cxn ang="0">
                <a:pos x="34" y="0"/>
              </a:cxn>
              <a:cxn ang="0">
                <a:pos x="30" y="4"/>
              </a:cxn>
              <a:cxn ang="0">
                <a:pos x="26" y="9"/>
              </a:cxn>
              <a:cxn ang="0">
                <a:pos x="22" y="9"/>
              </a:cxn>
              <a:cxn ang="0">
                <a:pos x="18" y="11"/>
              </a:cxn>
              <a:cxn ang="0">
                <a:pos x="13" y="11"/>
              </a:cxn>
              <a:cxn ang="0">
                <a:pos x="8" y="13"/>
              </a:cxn>
              <a:cxn ang="0">
                <a:pos x="3" y="13"/>
              </a:cxn>
              <a:cxn ang="0">
                <a:pos x="0" y="16"/>
              </a:cxn>
            </a:cxnLst>
            <a:rect l="0" t="0" r="r" b="b"/>
            <a:pathLst>
              <a:path w="35" h="17">
                <a:moveTo>
                  <a:pt x="34" y="0"/>
                </a:moveTo>
                <a:lnTo>
                  <a:pt x="30" y="4"/>
                </a:lnTo>
                <a:lnTo>
                  <a:pt x="26" y="9"/>
                </a:lnTo>
                <a:lnTo>
                  <a:pt x="22" y="9"/>
                </a:lnTo>
                <a:lnTo>
                  <a:pt x="18" y="11"/>
                </a:lnTo>
                <a:lnTo>
                  <a:pt x="13" y="11"/>
                </a:lnTo>
                <a:lnTo>
                  <a:pt x="8" y="13"/>
                </a:lnTo>
                <a:lnTo>
                  <a:pt x="3" y="13"/>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66" name="Line 2354"/>
          <p:cNvSpPr>
            <a:spLocks noChangeShapeType="1"/>
          </p:cNvSpPr>
          <p:nvPr/>
        </p:nvSpPr>
        <p:spPr bwMode="ltGray">
          <a:xfrm flipH="1" flipV="1">
            <a:off x="7923213" y="5517441"/>
            <a:ext cx="28575" cy="26988"/>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67" name="Line 2355"/>
          <p:cNvSpPr>
            <a:spLocks noChangeShapeType="1"/>
          </p:cNvSpPr>
          <p:nvPr/>
        </p:nvSpPr>
        <p:spPr bwMode="ltGray">
          <a:xfrm>
            <a:off x="7878763" y="5526966"/>
            <a:ext cx="7937" cy="31750"/>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68" name="Freeform 2356"/>
          <p:cNvSpPr>
            <a:spLocks/>
          </p:cNvSpPr>
          <p:nvPr/>
        </p:nvSpPr>
        <p:spPr bwMode="ltGray">
          <a:xfrm>
            <a:off x="7791450" y="5541254"/>
            <a:ext cx="92075" cy="28575"/>
          </a:xfrm>
          <a:custGeom>
            <a:avLst/>
            <a:gdLst/>
            <a:ahLst/>
            <a:cxnLst>
              <a:cxn ang="0">
                <a:pos x="57" y="0"/>
              </a:cxn>
              <a:cxn ang="0">
                <a:pos x="49" y="2"/>
              </a:cxn>
              <a:cxn ang="0">
                <a:pos x="42" y="5"/>
              </a:cxn>
              <a:cxn ang="0">
                <a:pos x="35" y="5"/>
              </a:cxn>
              <a:cxn ang="0">
                <a:pos x="28" y="8"/>
              </a:cxn>
              <a:cxn ang="0">
                <a:pos x="20" y="8"/>
              </a:cxn>
              <a:cxn ang="0">
                <a:pos x="13" y="10"/>
              </a:cxn>
              <a:cxn ang="0">
                <a:pos x="6" y="13"/>
              </a:cxn>
              <a:cxn ang="0">
                <a:pos x="0" y="16"/>
              </a:cxn>
            </a:cxnLst>
            <a:rect l="0" t="0" r="r" b="b"/>
            <a:pathLst>
              <a:path w="58" h="17">
                <a:moveTo>
                  <a:pt x="57" y="0"/>
                </a:moveTo>
                <a:lnTo>
                  <a:pt x="49" y="2"/>
                </a:lnTo>
                <a:lnTo>
                  <a:pt x="42" y="5"/>
                </a:lnTo>
                <a:lnTo>
                  <a:pt x="35" y="5"/>
                </a:lnTo>
                <a:lnTo>
                  <a:pt x="28" y="8"/>
                </a:lnTo>
                <a:lnTo>
                  <a:pt x="20" y="8"/>
                </a:lnTo>
                <a:lnTo>
                  <a:pt x="13" y="10"/>
                </a:lnTo>
                <a:lnTo>
                  <a:pt x="6" y="13"/>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69" name="Line 2357"/>
          <p:cNvSpPr>
            <a:spLocks noChangeShapeType="1"/>
          </p:cNvSpPr>
          <p:nvPr/>
        </p:nvSpPr>
        <p:spPr bwMode="ltGray">
          <a:xfrm flipH="1" flipV="1">
            <a:off x="7877175" y="5526966"/>
            <a:ext cx="11113" cy="31750"/>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70" name="Line 2358"/>
          <p:cNvSpPr>
            <a:spLocks noChangeShapeType="1"/>
          </p:cNvSpPr>
          <p:nvPr/>
        </p:nvSpPr>
        <p:spPr bwMode="ltGray">
          <a:xfrm>
            <a:off x="7785100" y="5534904"/>
            <a:ext cx="11113" cy="30162"/>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71" name="Freeform 2359"/>
          <p:cNvSpPr>
            <a:spLocks/>
          </p:cNvSpPr>
          <p:nvPr/>
        </p:nvSpPr>
        <p:spPr bwMode="ltGray">
          <a:xfrm>
            <a:off x="7700963" y="5552366"/>
            <a:ext cx="92075" cy="44450"/>
          </a:xfrm>
          <a:custGeom>
            <a:avLst/>
            <a:gdLst/>
            <a:ahLst/>
            <a:cxnLst>
              <a:cxn ang="0">
                <a:pos x="57" y="0"/>
              </a:cxn>
              <a:cxn ang="0">
                <a:pos x="46" y="1"/>
              </a:cxn>
              <a:cxn ang="0">
                <a:pos x="38" y="4"/>
              </a:cxn>
              <a:cxn ang="0">
                <a:pos x="31" y="6"/>
              </a:cxn>
              <a:cxn ang="0">
                <a:pos x="23" y="10"/>
              </a:cxn>
              <a:cxn ang="0">
                <a:pos x="16" y="13"/>
              </a:cxn>
              <a:cxn ang="0">
                <a:pos x="11" y="17"/>
              </a:cxn>
              <a:cxn ang="0">
                <a:pos x="4" y="21"/>
              </a:cxn>
              <a:cxn ang="0">
                <a:pos x="0" y="26"/>
              </a:cxn>
            </a:cxnLst>
            <a:rect l="0" t="0" r="r" b="b"/>
            <a:pathLst>
              <a:path w="58" h="27">
                <a:moveTo>
                  <a:pt x="57" y="0"/>
                </a:moveTo>
                <a:lnTo>
                  <a:pt x="46" y="1"/>
                </a:lnTo>
                <a:lnTo>
                  <a:pt x="38" y="4"/>
                </a:lnTo>
                <a:lnTo>
                  <a:pt x="31" y="6"/>
                </a:lnTo>
                <a:lnTo>
                  <a:pt x="23" y="10"/>
                </a:lnTo>
                <a:lnTo>
                  <a:pt x="16" y="13"/>
                </a:lnTo>
                <a:lnTo>
                  <a:pt x="11" y="17"/>
                </a:lnTo>
                <a:lnTo>
                  <a:pt x="4" y="21"/>
                </a:lnTo>
                <a:lnTo>
                  <a:pt x="0" y="2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72" name="Line 2360"/>
          <p:cNvSpPr>
            <a:spLocks noChangeShapeType="1"/>
          </p:cNvSpPr>
          <p:nvPr/>
        </p:nvSpPr>
        <p:spPr bwMode="ltGray">
          <a:xfrm flipH="1" flipV="1">
            <a:off x="7783513" y="5534904"/>
            <a:ext cx="17462" cy="30162"/>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73" name="Line 2361"/>
          <p:cNvSpPr>
            <a:spLocks noChangeShapeType="1"/>
          </p:cNvSpPr>
          <p:nvPr/>
        </p:nvSpPr>
        <p:spPr bwMode="ltGray">
          <a:xfrm>
            <a:off x="7681913" y="5587291"/>
            <a:ext cx="36512" cy="17463"/>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74" name="Freeform 2362"/>
          <p:cNvSpPr>
            <a:spLocks/>
          </p:cNvSpPr>
          <p:nvPr/>
        </p:nvSpPr>
        <p:spPr bwMode="ltGray">
          <a:xfrm>
            <a:off x="7497763" y="5595229"/>
            <a:ext cx="204787" cy="28575"/>
          </a:xfrm>
          <a:custGeom>
            <a:avLst/>
            <a:gdLst/>
            <a:ahLst/>
            <a:cxnLst>
              <a:cxn ang="0">
                <a:pos x="128" y="0"/>
              </a:cxn>
              <a:cxn ang="0">
                <a:pos x="114" y="9"/>
              </a:cxn>
              <a:cxn ang="0">
                <a:pos x="99" y="14"/>
              </a:cxn>
              <a:cxn ang="0">
                <a:pos x="84" y="16"/>
              </a:cxn>
              <a:cxn ang="0">
                <a:pos x="66" y="16"/>
              </a:cxn>
              <a:cxn ang="0">
                <a:pos x="50" y="15"/>
              </a:cxn>
              <a:cxn ang="0">
                <a:pos x="32" y="14"/>
              </a:cxn>
              <a:cxn ang="0">
                <a:pos x="15" y="12"/>
              </a:cxn>
              <a:cxn ang="0">
                <a:pos x="0" y="12"/>
              </a:cxn>
            </a:cxnLst>
            <a:rect l="0" t="0" r="r" b="b"/>
            <a:pathLst>
              <a:path w="129" h="17">
                <a:moveTo>
                  <a:pt x="128" y="0"/>
                </a:moveTo>
                <a:lnTo>
                  <a:pt x="114" y="9"/>
                </a:lnTo>
                <a:lnTo>
                  <a:pt x="99" y="14"/>
                </a:lnTo>
                <a:lnTo>
                  <a:pt x="84" y="16"/>
                </a:lnTo>
                <a:lnTo>
                  <a:pt x="66" y="16"/>
                </a:lnTo>
                <a:lnTo>
                  <a:pt x="50" y="15"/>
                </a:lnTo>
                <a:lnTo>
                  <a:pt x="32" y="14"/>
                </a:lnTo>
                <a:lnTo>
                  <a:pt x="15" y="12"/>
                </a:lnTo>
                <a:lnTo>
                  <a:pt x="0" y="12"/>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75" name="Line 2363"/>
          <p:cNvSpPr>
            <a:spLocks noChangeShapeType="1"/>
          </p:cNvSpPr>
          <p:nvPr/>
        </p:nvSpPr>
        <p:spPr bwMode="ltGray">
          <a:xfrm flipH="1" flipV="1">
            <a:off x="7685088" y="5585704"/>
            <a:ext cx="31750" cy="2222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76" name="Line 2364"/>
          <p:cNvSpPr>
            <a:spLocks noChangeShapeType="1"/>
          </p:cNvSpPr>
          <p:nvPr/>
        </p:nvSpPr>
        <p:spPr bwMode="ltGray">
          <a:xfrm>
            <a:off x="7497763" y="5599991"/>
            <a:ext cx="0" cy="30163"/>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77" name="Freeform 2365"/>
          <p:cNvSpPr>
            <a:spLocks/>
          </p:cNvSpPr>
          <p:nvPr/>
        </p:nvSpPr>
        <p:spPr bwMode="ltGray">
          <a:xfrm>
            <a:off x="7392988" y="5617454"/>
            <a:ext cx="106362" cy="28575"/>
          </a:xfrm>
          <a:custGeom>
            <a:avLst/>
            <a:gdLst/>
            <a:ahLst/>
            <a:cxnLst>
              <a:cxn ang="0">
                <a:pos x="66" y="0"/>
              </a:cxn>
              <a:cxn ang="0">
                <a:pos x="57" y="1"/>
              </a:cxn>
              <a:cxn ang="0">
                <a:pos x="48" y="3"/>
              </a:cxn>
              <a:cxn ang="0">
                <a:pos x="41" y="5"/>
              </a:cxn>
              <a:cxn ang="0">
                <a:pos x="33" y="8"/>
              </a:cxn>
              <a:cxn ang="0">
                <a:pos x="24" y="8"/>
              </a:cxn>
              <a:cxn ang="0">
                <a:pos x="17" y="12"/>
              </a:cxn>
              <a:cxn ang="0">
                <a:pos x="8" y="14"/>
              </a:cxn>
              <a:cxn ang="0">
                <a:pos x="0" y="16"/>
              </a:cxn>
            </a:cxnLst>
            <a:rect l="0" t="0" r="r" b="b"/>
            <a:pathLst>
              <a:path w="67" h="17">
                <a:moveTo>
                  <a:pt x="66" y="0"/>
                </a:moveTo>
                <a:lnTo>
                  <a:pt x="57" y="1"/>
                </a:lnTo>
                <a:lnTo>
                  <a:pt x="48" y="3"/>
                </a:lnTo>
                <a:lnTo>
                  <a:pt x="41" y="5"/>
                </a:lnTo>
                <a:lnTo>
                  <a:pt x="33" y="8"/>
                </a:lnTo>
                <a:lnTo>
                  <a:pt x="24" y="8"/>
                </a:lnTo>
                <a:lnTo>
                  <a:pt x="17" y="12"/>
                </a:lnTo>
                <a:lnTo>
                  <a:pt x="8" y="14"/>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78" name="Line 2366"/>
          <p:cNvSpPr>
            <a:spLocks noChangeShapeType="1"/>
          </p:cNvSpPr>
          <p:nvPr/>
        </p:nvSpPr>
        <p:spPr bwMode="ltGray">
          <a:xfrm flipH="1" flipV="1">
            <a:off x="7494588" y="5599991"/>
            <a:ext cx="6350" cy="30163"/>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79" name="Line 2367"/>
          <p:cNvSpPr>
            <a:spLocks noChangeShapeType="1"/>
          </p:cNvSpPr>
          <p:nvPr/>
        </p:nvSpPr>
        <p:spPr bwMode="ltGray">
          <a:xfrm>
            <a:off x="7388225" y="5615866"/>
            <a:ext cx="7938" cy="30163"/>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80" name="Freeform 2368"/>
          <p:cNvSpPr>
            <a:spLocks/>
          </p:cNvSpPr>
          <p:nvPr/>
        </p:nvSpPr>
        <p:spPr bwMode="ltGray">
          <a:xfrm>
            <a:off x="7354888" y="5604754"/>
            <a:ext cx="39687" cy="28575"/>
          </a:xfrm>
          <a:custGeom>
            <a:avLst/>
            <a:gdLst/>
            <a:ahLst/>
            <a:cxnLst>
              <a:cxn ang="0">
                <a:pos x="24" y="16"/>
              </a:cxn>
              <a:cxn ang="0">
                <a:pos x="20" y="16"/>
              </a:cxn>
              <a:cxn ang="0">
                <a:pos x="16" y="14"/>
              </a:cxn>
              <a:cxn ang="0">
                <a:pos x="14" y="13"/>
              </a:cxn>
              <a:cxn ang="0">
                <a:pos x="12" y="10"/>
              </a:cxn>
              <a:cxn ang="0">
                <a:pos x="8" y="7"/>
              </a:cxn>
              <a:cxn ang="0">
                <a:pos x="6" y="4"/>
              </a:cxn>
              <a:cxn ang="0">
                <a:pos x="3" y="1"/>
              </a:cxn>
              <a:cxn ang="0">
                <a:pos x="0" y="0"/>
              </a:cxn>
            </a:cxnLst>
            <a:rect l="0" t="0" r="r" b="b"/>
            <a:pathLst>
              <a:path w="25" h="17">
                <a:moveTo>
                  <a:pt x="24" y="16"/>
                </a:moveTo>
                <a:lnTo>
                  <a:pt x="20" y="16"/>
                </a:lnTo>
                <a:lnTo>
                  <a:pt x="16" y="14"/>
                </a:lnTo>
                <a:lnTo>
                  <a:pt x="14" y="13"/>
                </a:lnTo>
                <a:lnTo>
                  <a:pt x="12" y="10"/>
                </a:lnTo>
                <a:lnTo>
                  <a:pt x="8" y="7"/>
                </a:lnTo>
                <a:lnTo>
                  <a:pt x="6" y="4"/>
                </a:lnTo>
                <a:lnTo>
                  <a:pt x="3" y="1"/>
                </a:lnTo>
                <a:lnTo>
                  <a:pt x="0" y="0"/>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81" name="Line 2369"/>
          <p:cNvSpPr>
            <a:spLocks noChangeShapeType="1"/>
          </p:cNvSpPr>
          <p:nvPr/>
        </p:nvSpPr>
        <p:spPr bwMode="ltGray">
          <a:xfrm flipV="1">
            <a:off x="7392988" y="5614279"/>
            <a:ext cx="0" cy="31750"/>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82" name="Line 2370"/>
          <p:cNvSpPr>
            <a:spLocks noChangeShapeType="1"/>
          </p:cNvSpPr>
          <p:nvPr/>
        </p:nvSpPr>
        <p:spPr bwMode="ltGray">
          <a:xfrm flipH="1">
            <a:off x="7337425" y="5593641"/>
            <a:ext cx="30163" cy="23813"/>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83" name="Freeform 2371"/>
          <p:cNvSpPr>
            <a:spLocks/>
          </p:cNvSpPr>
          <p:nvPr/>
        </p:nvSpPr>
        <p:spPr bwMode="ltGray">
          <a:xfrm>
            <a:off x="7294563" y="5604754"/>
            <a:ext cx="61912" cy="28575"/>
          </a:xfrm>
          <a:custGeom>
            <a:avLst/>
            <a:gdLst/>
            <a:ahLst/>
            <a:cxnLst>
              <a:cxn ang="0">
                <a:pos x="38" y="3"/>
              </a:cxn>
              <a:cxn ang="0">
                <a:pos x="31" y="1"/>
              </a:cxn>
              <a:cxn ang="0">
                <a:pos x="26" y="0"/>
              </a:cxn>
              <a:cxn ang="0">
                <a:pos x="21" y="0"/>
              </a:cxn>
              <a:cxn ang="0">
                <a:pos x="16" y="1"/>
              </a:cxn>
              <a:cxn ang="0">
                <a:pos x="11" y="3"/>
              </a:cxn>
              <a:cxn ang="0">
                <a:pos x="7" y="5"/>
              </a:cxn>
              <a:cxn ang="0">
                <a:pos x="2" y="10"/>
              </a:cxn>
              <a:cxn ang="0">
                <a:pos x="0" y="16"/>
              </a:cxn>
            </a:cxnLst>
            <a:rect l="0" t="0" r="r" b="b"/>
            <a:pathLst>
              <a:path w="39" h="17">
                <a:moveTo>
                  <a:pt x="38" y="3"/>
                </a:moveTo>
                <a:lnTo>
                  <a:pt x="31" y="1"/>
                </a:lnTo>
                <a:lnTo>
                  <a:pt x="26" y="0"/>
                </a:lnTo>
                <a:lnTo>
                  <a:pt x="21" y="0"/>
                </a:lnTo>
                <a:lnTo>
                  <a:pt x="16" y="1"/>
                </a:lnTo>
                <a:lnTo>
                  <a:pt x="11" y="3"/>
                </a:lnTo>
                <a:lnTo>
                  <a:pt x="7" y="5"/>
                </a:lnTo>
                <a:lnTo>
                  <a:pt x="2" y="10"/>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84" name="Line 2372"/>
          <p:cNvSpPr>
            <a:spLocks noChangeShapeType="1"/>
          </p:cNvSpPr>
          <p:nvPr/>
        </p:nvSpPr>
        <p:spPr bwMode="ltGray">
          <a:xfrm flipV="1">
            <a:off x="7346950" y="5590466"/>
            <a:ext cx="12700" cy="31750"/>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85" name="Line 2373"/>
          <p:cNvSpPr>
            <a:spLocks noChangeShapeType="1"/>
          </p:cNvSpPr>
          <p:nvPr/>
        </p:nvSpPr>
        <p:spPr bwMode="ltGray">
          <a:xfrm>
            <a:off x="7277100" y="5607929"/>
            <a:ext cx="38100" cy="17462"/>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86" name="Freeform 2374"/>
          <p:cNvSpPr>
            <a:spLocks/>
          </p:cNvSpPr>
          <p:nvPr/>
        </p:nvSpPr>
        <p:spPr bwMode="ltGray">
          <a:xfrm>
            <a:off x="7243763" y="5617454"/>
            <a:ext cx="52387" cy="103187"/>
          </a:xfrm>
          <a:custGeom>
            <a:avLst/>
            <a:gdLst/>
            <a:ahLst/>
            <a:cxnLst>
              <a:cxn ang="0">
                <a:pos x="32" y="0"/>
              </a:cxn>
              <a:cxn ang="0">
                <a:pos x="25" y="7"/>
              </a:cxn>
              <a:cxn ang="0">
                <a:pos x="20" y="14"/>
              </a:cxn>
              <a:cxn ang="0">
                <a:pos x="16" y="22"/>
              </a:cxn>
              <a:cxn ang="0">
                <a:pos x="11" y="29"/>
              </a:cxn>
              <a:cxn ang="0">
                <a:pos x="7" y="36"/>
              </a:cxn>
              <a:cxn ang="0">
                <a:pos x="4" y="44"/>
              </a:cxn>
              <a:cxn ang="0">
                <a:pos x="2" y="52"/>
              </a:cxn>
              <a:cxn ang="0">
                <a:pos x="0" y="60"/>
              </a:cxn>
            </a:cxnLst>
            <a:rect l="0" t="0" r="r" b="b"/>
            <a:pathLst>
              <a:path w="33" h="61">
                <a:moveTo>
                  <a:pt x="32" y="0"/>
                </a:moveTo>
                <a:lnTo>
                  <a:pt x="25" y="7"/>
                </a:lnTo>
                <a:lnTo>
                  <a:pt x="20" y="14"/>
                </a:lnTo>
                <a:lnTo>
                  <a:pt x="16" y="22"/>
                </a:lnTo>
                <a:lnTo>
                  <a:pt x="11" y="29"/>
                </a:lnTo>
                <a:lnTo>
                  <a:pt x="7" y="36"/>
                </a:lnTo>
                <a:lnTo>
                  <a:pt x="4" y="44"/>
                </a:lnTo>
                <a:lnTo>
                  <a:pt x="2" y="52"/>
                </a:lnTo>
                <a:lnTo>
                  <a:pt x="0" y="60"/>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87" name="Line 2375"/>
          <p:cNvSpPr>
            <a:spLocks noChangeShapeType="1"/>
          </p:cNvSpPr>
          <p:nvPr/>
        </p:nvSpPr>
        <p:spPr bwMode="ltGray">
          <a:xfrm flipH="1" flipV="1">
            <a:off x="7273925" y="5609516"/>
            <a:ext cx="41275" cy="14288"/>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88" name="Line 2376"/>
          <p:cNvSpPr>
            <a:spLocks noChangeShapeType="1"/>
          </p:cNvSpPr>
          <p:nvPr/>
        </p:nvSpPr>
        <p:spPr bwMode="ltGray">
          <a:xfrm>
            <a:off x="7219950" y="5717466"/>
            <a:ext cx="46038" cy="1588"/>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89" name="Freeform 2377"/>
          <p:cNvSpPr>
            <a:spLocks/>
          </p:cNvSpPr>
          <p:nvPr/>
        </p:nvSpPr>
        <p:spPr bwMode="ltGray">
          <a:xfrm>
            <a:off x="7243763" y="5719054"/>
            <a:ext cx="1587" cy="28575"/>
          </a:xfrm>
          <a:custGeom>
            <a:avLst/>
            <a:gdLst/>
            <a:ahLst/>
            <a:cxnLst>
              <a:cxn ang="0">
                <a:pos x="0" y="0"/>
              </a:cxn>
              <a:cxn ang="0">
                <a:pos x="0" y="2"/>
              </a:cxn>
              <a:cxn ang="0">
                <a:pos x="0" y="4"/>
              </a:cxn>
              <a:cxn ang="0">
                <a:pos x="0" y="6"/>
              </a:cxn>
              <a:cxn ang="0">
                <a:pos x="0" y="9"/>
              </a:cxn>
              <a:cxn ang="0">
                <a:pos x="0" y="11"/>
              </a:cxn>
              <a:cxn ang="0">
                <a:pos x="0" y="13"/>
              </a:cxn>
              <a:cxn ang="0">
                <a:pos x="0" y="16"/>
              </a:cxn>
            </a:cxnLst>
            <a:rect l="0" t="0" r="r" b="b"/>
            <a:pathLst>
              <a:path w="1" h="17">
                <a:moveTo>
                  <a:pt x="0" y="0"/>
                </a:moveTo>
                <a:lnTo>
                  <a:pt x="0" y="2"/>
                </a:lnTo>
                <a:lnTo>
                  <a:pt x="0" y="4"/>
                </a:lnTo>
                <a:lnTo>
                  <a:pt x="0" y="6"/>
                </a:lnTo>
                <a:lnTo>
                  <a:pt x="0" y="9"/>
                </a:lnTo>
                <a:lnTo>
                  <a:pt x="0" y="11"/>
                </a:lnTo>
                <a:lnTo>
                  <a:pt x="0" y="13"/>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90" name="Line 2378"/>
          <p:cNvSpPr>
            <a:spLocks noChangeShapeType="1"/>
          </p:cNvSpPr>
          <p:nvPr/>
        </p:nvSpPr>
        <p:spPr bwMode="ltGray">
          <a:xfrm flipH="1" flipV="1">
            <a:off x="7219950" y="5717466"/>
            <a:ext cx="46038" cy="317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91" name="Line 2379"/>
          <p:cNvSpPr>
            <a:spLocks noChangeShapeType="1"/>
          </p:cNvSpPr>
          <p:nvPr/>
        </p:nvSpPr>
        <p:spPr bwMode="ltGray">
          <a:xfrm flipV="1">
            <a:off x="7224713" y="5720641"/>
            <a:ext cx="39687" cy="14288"/>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92" name="Freeform 2380"/>
          <p:cNvSpPr>
            <a:spLocks/>
          </p:cNvSpPr>
          <p:nvPr/>
        </p:nvSpPr>
        <p:spPr bwMode="ltGray">
          <a:xfrm>
            <a:off x="7199313" y="5728579"/>
            <a:ext cx="46037" cy="47625"/>
          </a:xfrm>
          <a:custGeom>
            <a:avLst/>
            <a:gdLst/>
            <a:ahLst/>
            <a:cxnLst>
              <a:cxn ang="0">
                <a:pos x="28" y="0"/>
              </a:cxn>
              <a:cxn ang="0">
                <a:pos x="28" y="4"/>
              </a:cxn>
              <a:cxn ang="0">
                <a:pos x="27" y="9"/>
              </a:cxn>
              <a:cxn ang="0">
                <a:pos x="24" y="14"/>
              </a:cxn>
              <a:cxn ang="0">
                <a:pos x="20" y="18"/>
              </a:cxn>
              <a:cxn ang="0">
                <a:pos x="17" y="22"/>
              </a:cxn>
              <a:cxn ang="0">
                <a:pos x="11" y="25"/>
              </a:cxn>
              <a:cxn ang="0">
                <a:pos x="6" y="27"/>
              </a:cxn>
              <a:cxn ang="0">
                <a:pos x="0" y="27"/>
              </a:cxn>
            </a:cxnLst>
            <a:rect l="0" t="0" r="r" b="b"/>
            <a:pathLst>
              <a:path w="29" h="28">
                <a:moveTo>
                  <a:pt x="28" y="0"/>
                </a:moveTo>
                <a:lnTo>
                  <a:pt x="28" y="4"/>
                </a:lnTo>
                <a:lnTo>
                  <a:pt x="27" y="9"/>
                </a:lnTo>
                <a:lnTo>
                  <a:pt x="24" y="14"/>
                </a:lnTo>
                <a:lnTo>
                  <a:pt x="20" y="18"/>
                </a:lnTo>
                <a:lnTo>
                  <a:pt x="17" y="22"/>
                </a:lnTo>
                <a:lnTo>
                  <a:pt x="11" y="25"/>
                </a:lnTo>
                <a:lnTo>
                  <a:pt x="6" y="27"/>
                </a:lnTo>
                <a:lnTo>
                  <a:pt x="0" y="27"/>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93" name="Line 2381"/>
          <p:cNvSpPr>
            <a:spLocks noChangeShapeType="1"/>
          </p:cNvSpPr>
          <p:nvPr/>
        </p:nvSpPr>
        <p:spPr bwMode="ltGray">
          <a:xfrm flipH="1" flipV="1">
            <a:off x="7219950" y="5726991"/>
            <a:ext cx="46038" cy="317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94" name="Line 2382"/>
          <p:cNvSpPr>
            <a:spLocks noChangeShapeType="1"/>
          </p:cNvSpPr>
          <p:nvPr/>
        </p:nvSpPr>
        <p:spPr bwMode="ltGray">
          <a:xfrm>
            <a:off x="7197725" y="5757154"/>
            <a:ext cx="4763" cy="30162"/>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95" name="Freeform 2383"/>
          <p:cNvSpPr>
            <a:spLocks/>
          </p:cNvSpPr>
          <p:nvPr/>
        </p:nvSpPr>
        <p:spPr bwMode="ltGray">
          <a:xfrm>
            <a:off x="7110413" y="5755566"/>
            <a:ext cx="90487" cy="28575"/>
          </a:xfrm>
          <a:custGeom>
            <a:avLst/>
            <a:gdLst/>
            <a:ahLst/>
            <a:cxnLst>
              <a:cxn ang="0">
                <a:pos x="56" y="16"/>
              </a:cxn>
              <a:cxn ang="0">
                <a:pos x="48" y="14"/>
              </a:cxn>
              <a:cxn ang="0">
                <a:pos x="41" y="12"/>
              </a:cxn>
              <a:cxn ang="0">
                <a:pos x="33" y="8"/>
              </a:cxn>
              <a:cxn ang="0">
                <a:pos x="26" y="2"/>
              </a:cxn>
              <a:cxn ang="0">
                <a:pos x="19" y="0"/>
              </a:cxn>
              <a:cxn ang="0">
                <a:pos x="13" y="0"/>
              </a:cxn>
              <a:cxn ang="0">
                <a:pos x="6" y="1"/>
              </a:cxn>
              <a:cxn ang="0">
                <a:pos x="0" y="8"/>
              </a:cxn>
            </a:cxnLst>
            <a:rect l="0" t="0" r="r" b="b"/>
            <a:pathLst>
              <a:path w="57" h="17">
                <a:moveTo>
                  <a:pt x="56" y="16"/>
                </a:moveTo>
                <a:lnTo>
                  <a:pt x="48" y="14"/>
                </a:lnTo>
                <a:lnTo>
                  <a:pt x="41" y="12"/>
                </a:lnTo>
                <a:lnTo>
                  <a:pt x="33" y="8"/>
                </a:lnTo>
                <a:lnTo>
                  <a:pt x="26" y="2"/>
                </a:lnTo>
                <a:lnTo>
                  <a:pt x="19" y="0"/>
                </a:lnTo>
                <a:lnTo>
                  <a:pt x="13" y="0"/>
                </a:lnTo>
                <a:lnTo>
                  <a:pt x="6" y="1"/>
                </a:lnTo>
                <a:lnTo>
                  <a:pt x="0" y="8"/>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96" name="Line 2384"/>
          <p:cNvSpPr>
            <a:spLocks noChangeShapeType="1"/>
          </p:cNvSpPr>
          <p:nvPr/>
        </p:nvSpPr>
        <p:spPr bwMode="ltGray">
          <a:xfrm flipV="1">
            <a:off x="7196138" y="5757154"/>
            <a:ext cx="7937" cy="30162"/>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97" name="Line 2385"/>
          <p:cNvSpPr>
            <a:spLocks noChangeShapeType="1"/>
          </p:cNvSpPr>
          <p:nvPr/>
        </p:nvSpPr>
        <p:spPr bwMode="ltGray">
          <a:xfrm>
            <a:off x="7092950" y="5753979"/>
            <a:ext cx="34925" cy="2222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98" name="Freeform 2386"/>
          <p:cNvSpPr>
            <a:spLocks/>
          </p:cNvSpPr>
          <p:nvPr/>
        </p:nvSpPr>
        <p:spPr bwMode="ltGray">
          <a:xfrm>
            <a:off x="7092950" y="5763504"/>
            <a:ext cx="26988" cy="28575"/>
          </a:xfrm>
          <a:custGeom>
            <a:avLst/>
            <a:gdLst/>
            <a:ahLst/>
            <a:cxnLst>
              <a:cxn ang="0">
                <a:pos x="16" y="0"/>
              </a:cxn>
              <a:cxn ang="0">
                <a:pos x="14" y="1"/>
              </a:cxn>
              <a:cxn ang="0">
                <a:pos x="12" y="3"/>
              </a:cxn>
              <a:cxn ang="0">
                <a:pos x="10" y="4"/>
              </a:cxn>
              <a:cxn ang="0">
                <a:pos x="9" y="8"/>
              </a:cxn>
              <a:cxn ang="0">
                <a:pos x="6" y="9"/>
              </a:cxn>
              <a:cxn ang="0">
                <a:pos x="5" y="11"/>
              </a:cxn>
              <a:cxn ang="0">
                <a:pos x="4" y="14"/>
              </a:cxn>
              <a:cxn ang="0">
                <a:pos x="0" y="16"/>
              </a:cxn>
            </a:cxnLst>
            <a:rect l="0" t="0" r="r" b="b"/>
            <a:pathLst>
              <a:path w="17" h="17">
                <a:moveTo>
                  <a:pt x="16" y="0"/>
                </a:moveTo>
                <a:lnTo>
                  <a:pt x="14" y="1"/>
                </a:lnTo>
                <a:lnTo>
                  <a:pt x="12" y="3"/>
                </a:lnTo>
                <a:lnTo>
                  <a:pt x="10" y="4"/>
                </a:lnTo>
                <a:lnTo>
                  <a:pt x="9" y="8"/>
                </a:lnTo>
                <a:lnTo>
                  <a:pt x="6" y="9"/>
                </a:lnTo>
                <a:lnTo>
                  <a:pt x="5" y="11"/>
                </a:lnTo>
                <a:lnTo>
                  <a:pt x="4" y="14"/>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299" name="Line 2387"/>
          <p:cNvSpPr>
            <a:spLocks noChangeShapeType="1"/>
          </p:cNvSpPr>
          <p:nvPr/>
        </p:nvSpPr>
        <p:spPr bwMode="ltGray">
          <a:xfrm flipH="1" flipV="1">
            <a:off x="7091363" y="5757154"/>
            <a:ext cx="41275" cy="17462"/>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00" name="Line 2388"/>
          <p:cNvSpPr>
            <a:spLocks noChangeShapeType="1"/>
          </p:cNvSpPr>
          <p:nvPr/>
        </p:nvSpPr>
        <p:spPr bwMode="ltGray">
          <a:xfrm>
            <a:off x="7073900" y="5782554"/>
            <a:ext cx="38100" cy="17462"/>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01" name="Freeform 2389"/>
          <p:cNvSpPr>
            <a:spLocks/>
          </p:cNvSpPr>
          <p:nvPr/>
        </p:nvSpPr>
        <p:spPr bwMode="ltGray">
          <a:xfrm>
            <a:off x="7091363" y="5790491"/>
            <a:ext cx="26987" cy="28575"/>
          </a:xfrm>
          <a:custGeom>
            <a:avLst/>
            <a:gdLst/>
            <a:ahLst/>
            <a:cxnLst>
              <a:cxn ang="0">
                <a:pos x="16" y="0"/>
              </a:cxn>
              <a:cxn ang="0">
                <a:pos x="0" y="2"/>
              </a:cxn>
              <a:cxn ang="0">
                <a:pos x="0" y="2"/>
              </a:cxn>
              <a:cxn ang="0">
                <a:pos x="0" y="6"/>
              </a:cxn>
              <a:cxn ang="0">
                <a:pos x="0" y="8"/>
              </a:cxn>
              <a:cxn ang="0">
                <a:pos x="0" y="10"/>
              </a:cxn>
              <a:cxn ang="0">
                <a:pos x="0" y="12"/>
              </a:cxn>
              <a:cxn ang="0">
                <a:pos x="0" y="14"/>
              </a:cxn>
              <a:cxn ang="0">
                <a:pos x="0" y="16"/>
              </a:cxn>
            </a:cxnLst>
            <a:rect l="0" t="0" r="r" b="b"/>
            <a:pathLst>
              <a:path w="17" h="17">
                <a:moveTo>
                  <a:pt x="16" y="0"/>
                </a:moveTo>
                <a:lnTo>
                  <a:pt x="0" y="2"/>
                </a:lnTo>
                <a:lnTo>
                  <a:pt x="0" y="2"/>
                </a:lnTo>
                <a:lnTo>
                  <a:pt x="0" y="6"/>
                </a:lnTo>
                <a:lnTo>
                  <a:pt x="0" y="8"/>
                </a:lnTo>
                <a:lnTo>
                  <a:pt x="0" y="10"/>
                </a:lnTo>
                <a:lnTo>
                  <a:pt x="0" y="12"/>
                </a:lnTo>
                <a:lnTo>
                  <a:pt x="0" y="14"/>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02" name="Line 2390"/>
          <p:cNvSpPr>
            <a:spLocks noChangeShapeType="1"/>
          </p:cNvSpPr>
          <p:nvPr/>
        </p:nvSpPr>
        <p:spPr bwMode="ltGray">
          <a:xfrm flipH="1" flipV="1">
            <a:off x="7070725" y="5782554"/>
            <a:ext cx="42863" cy="14287"/>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03" name="Line 2391"/>
          <p:cNvSpPr>
            <a:spLocks noChangeShapeType="1"/>
          </p:cNvSpPr>
          <p:nvPr/>
        </p:nvSpPr>
        <p:spPr bwMode="ltGray">
          <a:xfrm>
            <a:off x="7069138" y="5800016"/>
            <a:ext cx="44450" cy="7938"/>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04" name="Freeform 2392"/>
          <p:cNvSpPr>
            <a:spLocks/>
          </p:cNvSpPr>
          <p:nvPr/>
        </p:nvSpPr>
        <p:spPr bwMode="ltGray">
          <a:xfrm>
            <a:off x="7085013" y="5804779"/>
            <a:ext cx="26987" cy="28575"/>
          </a:xfrm>
          <a:custGeom>
            <a:avLst/>
            <a:gdLst/>
            <a:ahLst/>
            <a:cxnLst>
              <a:cxn ang="0">
                <a:pos x="16" y="0"/>
              </a:cxn>
              <a:cxn ang="0">
                <a:pos x="4" y="2"/>
              </a:cxn>
              <a:cxn ang="0">
                <a:pos x="4" y="4"/>
              </a:cxn>
              <a:cxn ang="0">
                <a:pos x="0" y="6"/>
              </a:cxn>
              <a:cxn ang="0">
                <a:pos x="0" y="8"/>
              </a:cxn>
              <a:cxn ang="0">
                <a:pos x="0" y="9"/>
              </a:cxn>
              <a:cxn ang="0">
                <a:pos x="0" y="11"/>
              </a:cxn>
              <a:cxn ang="0">
                <a:pos x="0" y="13"/>
              </a:cxn>
              <a:cxn ang="0">
                <a:pos x="0" y="16"/>
              </a:cxn>
            </a:cxnLst>
            <a:rect l="0" t="0" r="r" b="b"/>
            <a:pathLst>
              <a:path w="17" h="17">
                <a:moveTo>
                  <a:pt x="16" y="0"/>
                </a:moveTo>
                <a:lnTo>
                  <a:pt x="4" y="2"/>
                </a:lnTo>
                <a:lnTo>
                  <a:pt x="4" y="4"/>
                </a:lnTo>
                <a:lnTo>
                  <a:pt x="0" y="6"/>
                </a:lnTo>
                <a:lnTo>
                  <a:pt x="0" y="8"/>
                </a:lnTo>
                <a:lnTo>
                  <a:pt x="0" y="9"/>
                </a:lnTo>
                <a:lnTo>
                  <a:pt x="0" y="11"/>
                </a:lnTo>
                <a:lnTo>
                  <a:pt x="0" y="13"/>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05" name="Line 2393"/>
          <p:cNvSpPr>
            <a:spLocks noChangeShapeType="1"/>
          </p:cNvSpPr>
          <p:nvPr/>
        </p:nvSpPr>
        <p:spPr bwMode="ltGray">
          <a:xfrm flipH="1" flipV="1">
            <a:off x="7070725" y="5795254"/>
            <a:ext cx="39688" cy="1587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06" name="Line 2394"/>
          <p:cNvSpPr>
            <a:spLocks noChangeShapeType="1"/>
          </p:cNvSpPr>
          <p:nvPr/>
        </p:nvSpPr>
        <p:spPr bwMode="ltGray">
          <a:xfrm>
            <a:off x="7061200" y="5819066"/>
            <a:ext cx="44450" cy="952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07" name="Freeform 2395"/>
          <p:cNvSpPr>
            <a:spLocks/>
          </p:cNvSpPr>
          <p:nvPr/>
        </p:nvSpPr>
        <p:spPr bwMode="ltGray">
          <a:xfrm>
            <a:off x="7081838" y="5822241"/>
            <a:ext cx="26987" cy="28575"/>
          </a:xfrm>
          <a:custGeom>
            <a:avLst/>
            <a:gdLst/>
            <a:ahLst/>
            <a:cxnLst>
              <a:cxn ang="0">
                <a:pos x="16" y="0"/>
              </a:cxn>
              <a:cxn ang="0">
                <a:pos x="10" y="4"/>
              </a:cxn>
              <a:cxn ang="0">
                <a:pos x="0" y="6"/>
              </a:cxn>
              <a:cxn ang="0">
                <a:pos x="0" y="9"/>
              </a:cxn>
              <a:cxn ang="0">
                <a:pos x="0" y="11"/>
              </a:cxn>
              <a:cxn ang="0">
                <a:pos x="0" y="11"/>
              </a:cxn>
              <a:cxn ang="0">
                <a:pos x="0" y="13"/>
              </a:cxn>
              <a:cxn ang="0">
                <a:pos x="10" y="16"/>
              </a:cxn>
              <a:cxn ang="0">
                <a:pos x="16" y="16"/>
              </a:cxn>
            </a:cxnLst>
            <a:rect l="0" t="0" r="r" b="b"/>
            <a:pathLst>
              <a:path w="17" h="17">
                <a:moveTo>
                  <a:pt x="16" y="0"/>
                </a:moveTo>
                <a:lnTo>
                  <a:pt x="10" y="4"/>
                </a:lnTo>
                <a:lnTo>
                  <a:pt x="0" y="6"/>
                </a:lnTo>
                <a:lnTo>
                  <a:pt x="0" y="9"/>
                </a:lnTo>
                <a:lnTo>
                  <a:pt x="0" y="11"/>
                </a:lnTo>
                <a:lnTo>
                  <a:pt x="0" y="11"/>
                </a:lnTo>
                <a:lnTo>
                  <a:pt x="0" y="13"/>
                </a:lnTo>
                <a:lnTo>
                  <a:pt x="10" y="16"/>
                </a:lnTo>
                <a:lnTo>
                  <a:pt x="16"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08" name="Line 2396"/>
          <p:cNvSpPr>
            <a:spLocks noChangeShapeType="1"/>
          </p:cNvSpPr>
          <p:nvPr/>
        </p:nvSpPr>
        <p:spPr bwMode="ltGray">
          <a:xfrm flipH="1" flipV="1">
            <a:off x="7061200" y="5817479"/>
            <a:ext cx="42863" cy="12700"/>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09" name="Line 2397"/>
          <p:cNvSpPr>
            <a:spLocks noChangeShapeType="1"/>
          </p:cNvSpPr>
          <p:nvPr/>
        </p:nvSpPr>
        <p:spPr bwMode="ltGray">
          <a:xfrm flipV="1">
            <a:off x="7085013" y="5817479"/>
            <a:ext cx="0" cy="31750"/>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10" name="Freeform 2398"/>
          <p:cNvSpPr>
            <a:spLocks/>
          </p:cNvSpPr>
          <p:nvPr/>
        </p:nvSpPr>
        <p:spPr bwMode="ltGray">
          <a:xfrm>
            <a:off x="7064375" y="5833354"/>
            <a:ext cx="26988" cy="31750"/>
          </a:xfrm>
          <a:custGeom>
            <a:avLst/>
            <a:gdLst/>
            <a:ahLst/>
            <a:cxnLst>
              <a:cxn ang="0">
                <a:pos x="16" y="0"/>
              </a:cxn>
              <a:cxn ang="0">
                <a:pos x="12" y="3"/>
              </a:cxn>
              <a:cxn ang="0">
                <a:pos x="11" y="5"/>
              </a:cxn>
              <a:cxn ang="0">
                <a:pos x="9" y="7"/>
              </a:cxn>
              <a:cxn ang="0">
                <a:pos x="8" y="9"/>
              </a:cxn>
              <a:cxn ang="0">
                <a:pos x="6" y="10"/>
              </a:cxn>
              <a:cxn ang="0">
                <a:pos x="4" y="12"/>
              </a:cxn>
              <a:cxn ang="0">
                <a:pos x="3" y="15"/>
              </a:cxn>
              <a:cxn ang="0">
                <a:pos x="0" y="18"/>
              </a:cxn>
            </a:cxnLst>
            <a:rect l="0" t="0" r="r" b="b"/>
            <a:pathLst>
              <a:path w="17" h="19">
                <a:moveTo>
                  <a:pt x="16" y="0"/>
                </a:moveTo>
                <a:lnTo>
                  <a:pt x="12" y="3"/>
                </a:lnTo>
                <a:lnTo>
                  <a:pt x="11" y="5"/>
                </a:lnTo>
                <a:lnTo>
                  <a:pt x="9" y="7"/>
                </a:lnTo>
                <a:lnTo>
                  <a:pt x="8" y="9"/>
                </a:lnTo>
                <a:lnTo>
                  <a:pt x="6" y="10"/>
                </a:lnTo>
                <a:lnTo>
                  <a:pt x="4" y="12"/>
                </a:lnTo>
                <a:lnTo>
                  <a:pt x="3" y="15"/>
                </a:lnTo>
                <a:lnTo>
                  <a:pt x="0" y="18"/>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11" name="Line 2399"/>
          <p:cNvSpPr>
            <a:spLocks noChangeShapeType="1"/>
          </p:cNvSpPr>
          <p:nvPr/>
        </p:nvSpPr>
        <p:spPr bwMode="ltGray">
          <a:xfrm flipH="1" flipV="1">
            <a:off x="7061200" y="5828591"/>
            <a:ext cx="44450" cy="952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12" name="Line 2400"/>
          <p:cNvSpPr>
            <a:spLocks noChangeShapeType="1"/>
          </p:cNvSpPr>
          <p:nvPr/>
        </p:nvSpPr>
        <p:spPr bwMode="ltGray">
          <a:xfrm>
            <a:off x="7045325" y="5855579"/>
            <a:ext cx="41275" cy="14287"/>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13" name="Freeform 2401"/>
          <p:cNvSpPr>
            <a:spLocks/>
          </p:cNvSpPr>
          <p:nvPr/>
        </p:nvSpPr>
        <p:spPr bwMode="ltGray">
          <a:xfrm>
            <a:off x="7053263" y="5863516"/>
            <a:ext cx="26987" cy="28575"/>
          </a:xfrm>
          <a:custGeom>
            <a:avLst/>
            <a:gdLst/>
            <a:ahLst/>
            <a:cxnLst>
              <a:cxn ang="0">
                <a:pos x="16" y="0"/>
              </a:cxn>
              <a:cxn ang="0">
                <a:pos x="14" y="1"/>
              </a:cxn>
              <a:cxn ang="0">
                <a:pos x="10" y="3"/>
              </a:cxn>
              <a:cxn ang="0">
                <a:pos x="10" y="5"/>
              </a:cxn>
              <a:cxn ang="0">
                <a:pos x="8" y="7"/>
              </a:cxn>
              <a:cxn ang="0">
                <a:pos x="6" y="10"/>
              </a:cxn>
              <a:cxn ang="0">
                <a:pos x="2" y="12"/>
              </a:cxn>
              <a:cxn ang="0">
                <a:pos x="2" y="14"/>
              </a:cxn>
              <a:cxn ang="0">
                <a:pos x="0" y="16"/>
              </a:cxn>
            </a:cxnLst>
            <a:rect l="0" t="0" r="r" b="b"/>
            <a:pathLst>
              <a:path w="17" h="17">
                <a:moveTo>
                  <a:pt x="16" y="0"/>
                </a:moveTo>
                <a:lnTo>
                  <a:pt x="14" y="1"/>
                </a:lnTo>
                <a:lnTo>
                  <a:pt x="10" y="3"/>
                </a:lnTo>
                <a:lnTo>
                  <a:pt x="10" y="5"/>
                </a:lnTo>
                <a:lnTo>
                  <a:pt x="8" y="7"/>
                </a:lnTo>
                <a:lnTo>
                  <a:pt x="6" y="10"/>
                </a:lnTo>
                <a:lnTo>
                  <a:pt x="2" y="12"/>
                </a:lnTo>
                <a:lnTo>
                  <a:pt x="2" y="14"/>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14" name="Line 2402"/>
          <p:cNvSpPr>
            <a:spLocks noChangeShapeType="1"/>
          </p:cNvSpPr>
          <p:nvPr/>
        </p:nvSpPr>
        <p:spPr bwMode="ltGray">
          <a:xfrm flipH="1" flipV="1">
            <a:off x="7045325" y="5855579"/>
            <a:ext cx="41275" cy="14287"/>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15" name="Line 2403"/>
          <p:cNvSpPr>
            <a:spLocks noChangeShapeType="1"/>
          </p:cNvSpPr>
          <p:nvPr/>
        </p:nvSpPr>
        <p:spPr bwMode="ltGray">
          <a:xfrm>
            <a:off x="7032625" y="5873041"/>
            <a:ext cx="42863" cy="7938"/>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16" name="Freeform 2404"/>
          <p:cNvSpPr>
            <a:spLocks/>
          </p:cNvSpPr>
          <p:nvPr/>
        </p:nvSpPr>
        <p:spPr bwMode="ltGray">
          <a:xfrm>
            <a:off x="7004050" y="5876216"/>
            <a:ext cx="50800" cy="39688"/>
          </a:xfrm>
          <a:custGeom>
            <a:avLst/>
            <a:gdLst/>
            <a:ahLst/>
            <a:cxnLst>
              <a:cxn ang="0">
                <a:pos x="31" y="0"/>
              </a:cxn>
              <a:cxn ang="0">
                <a:pos x="28" y="2"/>
              </a:cxn>
              <a:cxn ang="0">
                <a:pos x="24" y="6"/>
              </a:cxn>
              <a:cxn ang="0">
                <a:pos x="21" y="9"/>
              </a:cxn>
              <a:cxn ang="0">
                <a:pos x="16" y="12"/>
              </a:cxn>
              <a:cxn ang="0">
                <a:pos x="11" y="15"/>
              </a:cxn>
              <a:cxn ang="0">
                <a:pos x="7" y="18"/>
              </a:cxn>
              <a:cxn ang="0">
                <a:pos x="3" y="20"/>
              </a:cxn>
              <a:cxn ang="0">
                <a:pos x="0" y="22"/>
              </a:cxn>
            </a:cxnLst>
            <a:rect l="0" t="0" r="r" b="b"/>
            <a:pathLst>
              <a:path w="32" h="23">
                <a:moveTo>
                  <a:pt x="31" y="0"/>
                </a:moveTo>
                <a:lnTo>
                  <a:pt x="28" y="2"/>
                </a:lnTo>
                <a:lnTo>
                  <a:pt x="24" y="6"/>
                </a:lnTo>
                <a:lnTo>
                  <a:pt x="21" y="9"/>
                </a:lnTo>
                <a:lnTo>
                  <a:pt x="16" y="12"/>
                </a:lnTo>
                <a:lnTo>
                  <a:pt x="11" y="15"/>
                </a:lnTo>
                <a:lnTo>
                  <a:pt x="7" y="18"/>
                </a:lnTo>
                <a:lnTo>
                  <a:pt x="3" y="20"/>
                </a:lnTo>
                <a:lnTo>
                  <a:pt x="0" y="22"/>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17" name="Line 2405"/>
          <p:cNvSpPr>
            <a:spLocks noChangeShapeType="1"/>
          </p:cNvSpPr>
          <p:nvPr/>
        </p:nvSpPr>
        <p:spPr bwMode="ltGray">
          <a:xfrm flipH="1" flipV="1">
            <a:off x="7034213" y="5869866"/>
            <a:ext cx="39687" cy="1587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18" name="Line 2406"/>
          <p:cNvSpPr>
            <a:spLocks noChangeShapeType="1"/>
          </p:cNvSpPr>
          <p:nvPr/>
        </p:nvSpPr>
        <p:spPr bwMode="ltGray">
          <a:xfrm>
            <a:off x="6992938" y="5900029"/>
            <a:ext cx="23812" cy="26987"/>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19" name="Freeform 2407"/>
          <p:cNvSpPr>
            <a:spLocks/>
          </p:cNvSpPr>
          <p:nvPr/>
        </p:nvSpPr>
        <p:spPr bwMode="ltGray">
          <a:xfrm>
            <a:off x="6916738" y="5914316"/>
            <a:ext cx="88900" cy="28575"/>
          </a:xfrm>
          <a:custGeom>
            <a:avLst/>
            <a:gdLst/>
            <a:ahLst/>
            <a:cxnLst>
              <a:cxn ang="0">
                <a:pos x="55" y="0"/>
              </a:cxn>
              <a:cxn ang="0">
                <a:pos x="47" y="3"/>
              </a:cxn>
              <a:cxn ang="0">
                <a:pos x="41" y="9"/>
              </a:cxn>
              <a:cxn ang="0">
                <a:pos x="35" y="12"/>
              </a:cxn>
              <a:cxn ang="0">
                <a:pos x="28" y="12"/>
              </a:cxn>
              <a:cxn ang="0">
                <a:pos x="21" y="16"/>
              </a:cxn>
              <a:cxn ang="0">
                <a:pos x="14" y="16"/>
              </a:cxn>
              <a:cxn ang="0">
                <a:pos x="7" y="16"/>
              </a:cxn>
              <a:cxn ang="0">
                <a:pos x="0" y="16"/>
              </a:cxn>
            </a:cxnLst>
            <a:rect l="0" t="0" r="r" b="b"/>
            <a:pathLst>
              <a:path w="56" h="17">
                <a:moveTo>
                  <a:pt x="55" y="0"/>
                </a:moveTo>
                <a:lnTo>
                  <a:pt x="47" y="3"/>
                </a:lnTo>
                <a:lnTo>
                  <a:pt x="41" y="9"/>
                </a:lnTo>
                <a:lnTo>
                  <a:pt x="35" y="12"/>
                </a:lnTo>
                <a:lnTo>
                  <a:pt x="28" y="12"/>
                </a:lnTo>
                <a:lnTo>
                  <a:pt x="21" y="16"/>
                </a:lnTo>
                <a:lnTo>
                  <a:pt x="14" y="16"/>
                </a:lnTo>
                <a:lnTo>
                  <a:pt x="7" y="16"/>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20" name="Line 2408"/>
          <p:cNvSpPr>
            <a:spLocks noChangeShapeType="1"/>
          </p:cNvSpPr>
          <p:nvPr/>
        </p:nvSpPr>
        <p:spPr bwMode="ltGray">
          <a:xfrm flipH="1" flipV="1">
            <a:off x="6994525" y="5898441"/>
            <a:ext cx="17463" cy="30163"/>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21" name="Line 2409"/>
          <p:cNvSpPr>
            <a:spLocks noChangeShapeType="1"/>
          </p:cNvSpPr>
          <p:nvPr/>
        </p:nvSpPr>
        <p:spPr bwMode="ltGray">
          <a:xfrm>
            <a:off x="6916738" y="5906379"/>
            <a:ext cx="0" cy="33337"/>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22" name="Freeform 2410"/>
          <p:cNvSpPr>
            <a:spLocks/>
          </p:cNvSpPr>
          <p:nvPr/>
        </p:nvSpPr>
        <p:spPr bwMode="ltGray">
          <a:xfrm>
            <a:off x="6872288" y="5920666"/>
            <a:ext cx="46037" cy="28575"/>
          </a:xfrm>
          <a:custGeom>
            <a:avLst/>
            <a:gdLst/>
            <a:ahLst/>
            <a:cxnLst>
              <a:cxn ang="0">
                <a:pos x="28" y="0"/>
              </a:cxn>
              <a:cxn ang="0">
                <a:pos x="24" y="1"/>
              </a:cxn>
              <a:cxn ang="0">
                <a:pos x="20" y="2"/>
              </a:cxn>
              <a:cxn ang="0">
                <a:pos x="17" y="5"/>
              </a:cxn>
              <a:cxn ang="0">
                <a:pos x="13" y="8"/>
              </a:cxn>
              <a:cxn ang="0">
                <a:pos x="9" y="9"/>
              </a:cxn>
              <a:cxn ang="0">
                <a:pos x="7" y="12"/>
              </a:cxn>
              <a:cxn ang="0">
                <a:pos x="3" y="13"/>
              </a:cxn>
              <a:cxn ang="0">
                <a:pos x="0" y="16"/>
              </a:cxn>
            </a:cxnLst>
            <a:rect l="0" t="0" r="r" b="b"/>
            <a:pathLst>
              <a:path w="29" h="17">
                <a:moveTo>
                  <a:pt x="28" y="0"/>
                </a:moveTo>
                <a:lnTo>
                  <a:pt x="24" y="1"/>
                </a:lnTo>
                <a:lnTo>
                  <a:pt x="20" y="2"/>
                </a:lnTo>
                <a:lnTo>
                  <a:pt x="17" y="5"/>
                </a:lnTo>
                <a:lnTo>
                  <a:pt x="13" y="8"/>
                </a:lnTo>
                <a:lnTo>
                  <a:pt x="9" y="9"/>
                </a:lnTo>
                <a:lnTo>
                  <a:pt x="7" y="12"/>
                </a:lnTo>
                <a:lnTo>
                  <a:pt x="3" y="13"/>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23" name="Line 2411"/>
          <p:cNvSpPr>
            <a:spLocks noChangeShapeType="1"/>
          </p:cNvSpPr>
          <p:nvPr/>
        </p:nvSpPr>
        <p:spPr bwMode="ltGray">
          <a:xfrm flipH="1" flipV="1">
            <a:off x="6911975" y="5907966"/>
            <a:ext cx="7938" cy="31750"/>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24" name="Line 2412"/>
          <p:cNvSpPr>
            <a:spLocks noChangeShapeType="1"/>
          </p:cNvSpPr>
          <p:nvPr/>
        </p:nvSpPr>
        <p:spPr bwMode="ltGray">
          <a:xfrm>
            <a:off x="6861175" y="5925429"/>
            <a:ext cx="22225" cy="26987"/>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25" name="Freeform 2413"/>
          <p:cNvSpPr>
            <a:spLocks/>
          </p:cNvSpPr>
          <p:nvPr/>
        </p:nvSpPr>
        <p:spPr bwMode="ltGray">
          <a:xfrm>
            <a:off x="6843713" y="5941304"/>
            <a:ext cx="30162" cy="28575"/>
          </a:xfrm>
          <a:custGeom>
            <a:avLst/>
            <a:gdLst/>
            <a:ahLst/>
            <a:cxnLst>
              <a:cxn ang="0">
                <a:pos x="18" y="0"/>
              </a:cxn>
              <a:cxn ang="0">
                <a:pos x="15" y="5"/>
              </a:cxn>
              <a:cxn ang="0">
                <a:pos x="14" y="10"/>
              </a:cxn>
              <a:cxn ang="0">
                <a:pos x="11" y="10"/>
              </a:cxn>
              <a:cxn ang="0">
                <a:pos x="9" y="16"/>
              </a:cxn>
              <a:cxn ang="0">
                <a:pos x="6" y="16"/>
              </a:cxn>
              <a:cxn ang="0">
                <a:pos x="4" y="16"/>
              </a:cxn>
              <a:cxn ang="0">
                <a:pos x="2" y="16"/>
              </a:cxn>
              <a:cxn ang="0">
                <a:pos x="0" y="10"/>
              </a:cxn>
            </a:cxnLst>
            <a:rect l="0" t="0" r="r" b="b"/>
            <a:pathLst>
              <a:path w="19" h="17">
                <a:moveTo>
                  <a:pt x="18" y="0"/>
                </a:moveTo>
                <a:lnTo>
                  <a:pt x="15" y="5"/>
                </a:lnTo>
                <a:lnTo>
                  <a:pt x="14" y="10"/>
                </a:lnTo>
                <a:lnTo>
                  <a:pt x="11" y="10"/>
                </a:lnTo>
                <a:lnTo>
                  <a:pt x="9" y="16"/>
                </a:lnTo>
                <a:lnTo>
                  <a:pt x="6" y="16"/>
                </a:lnTo>
                <a:lnTo>
                  <a:pt x="4" y="16"/>
                </a:lnTo>
                <a:lnTo>
                  <a:pt x="2" y="16"/>
                </a:lnTo>
                <a:lnTo>
                  <a:pt x="0" y="10"/>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26" name="Line 2414"/>
          <p:cNvSpPr>
            <a:spLocks noChangeShapeType="1"/>
          </p:cNvSpPr>
          <p:nvPr/>
        </p:nvSpPr>
        <p:spPr bwMode="ltGray">
          <a:xfrm flipH="1" flipV="1">
            <a:off x="6862763" y="5923841"/>
            <a:ext cx="19050" cy="2857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27" name="Line 2415"/>
          <p:cNvSpPr>
            <a:spLocks noChangeShapeType="1"/>
          </p:cNvSpPr>
          <p:nvPr/>
        </p:nvSpPr>
        <p:spPr bwMode="ltGray">
          <a:xfrm flipH="1">
            <a:off x="6832600" y="5928604"/>
            <a:ext cx="23813" cy="26987"/>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28" name="Freeform 2416"/>
          <p:cNvSpPr>
            <a:spLocks/>
          </p:cNvSpPr>
          <p:nvPr/>
        </p:nvSpPr>
        <p:spPr bwMode="ltGray">
          <a:xfrm>
            <a:off x="6726238" y="5919079"/>
            <a:ext cx="119062" cy="28575"/>
          </a:xfrm>
          <a:custGeom>
            <a:avLst/>
            <a:gdLst/>
            <a:ahLst/>
            <a:cxnLst>
              <a:cxn ang="0">
                <a:pos x="74" y="16"/>
              </a:cxn>
              <a:cxn ang="0">
                <a:pos x="65" y="12"/>
              </a:cxn>
              <a:cxn ang="0">
                <a:pos x="55" y="10"/>
              </a:cxn>
              <a:cxn ang="0">
                <a:pos x="47" y="7"/>
              </a:cxn>
              <a:cxn ang="0">
                <a:pos x="37" y="5"/>
              </a:cxn>
              <a:cxn ang="0">
                <a:pos x="28" y="4"/>
              </a:cxn>
              <a:cxn ang="0">
                <a:pos x="18" y="2"/>
              </a:cxn>
              <a:cxn ang="0">
                <a:pos x="8" y="2"/>
              </a:cxn>
              <a:cxn ang="0">
                <a:pos x="0" y="0"/>
              </a:cxn>
            </a:cxnLst>
            <a:rect l="0" t="0" r="r" b="b"/>
            <a:pathLst>
              <a:path w="75" h="17">
                <a:moveTo>
                  <a:pt x="74" y="16"/>
                </a:moveTo>
                <a:lnTo>
                  <a:pt x="65" y="12"/>
                </a:lnTo>
                <a:lnTo>
                  <a:pt x="55" y="10"/>
                </a:lnTo>
                <a:lnTo>
                  <a:pt x="47" y="7"/>
                </a:lnTo>
                <a:lnTo>
                  <a:pt x="37" y="5"/>
                </a:lnTo>
                <a:lnTo>
                  <a:pt x="28" y="4"/>
                </a:lnTo>
                <a:lnTo>
                  <a:pt x="18" y="2"/>
                </a:lnTo>
                <a:lnTo>
                  <a:pt x="8" y="2"/>
                </a:lnTo>
                <a:lnTo>
                  <a:pt x="0" y="0"/>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29" name="Line 2417"/>
          <p:cNvSpPr>
            <a:spLocks noChangeShapeType="1"/>
          </p:cNvSpPr>
          <p:nvPr/>
        </p:nvSpPr>
        <p:spPr bwMode="ltGray">
          <a:xfrm flipV="1">
            <a:off x="6835775" y="5927016"/>
            <a:ext cx="19050" cy="30163"/>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30" name="Line 2418"/>
          <p:cNvSpPr>
            <a:spLocks noChangeShapeType="1"/>
          </p:cNvSpPr>
          <p:nvPr/>
        </p:nvSpPr>
        <p:spPr bwMode="ltGray">
          <a:xfrm flipH="1">
            <a:off x="6721475" y="5903204"/>
            <a:ext cx="6350" cy="31750"/>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31" name="Freeform 2419"/>
          <p:cNvSpPr>
            <a:spLocks/>
          </p:cNvSpPr>
          <p:nvPr/>
        </p:nvSpPr>
        <p:spPr bwMode="ltGray">
          <a:xfrm>
            <a:off x="6630988" y="5888916"/>
            <a:ext cx="96837" cy="31750"/>
          </a:xfrm>
          <a:custGeom>
            <a:avLst/>
            <a:gdLst/>
            <a:ahLst/>
            <a:cxnLst>
              <a:cxn ang="0">
                <a:pos x="60" y="18"/>
              </a:cxn>
              <a:cxn ang="0">
                <a:pos x="51" y="17"/>
              </a:cxn>
              <a:cxn ang="0">
                <a:pos x="42" y="16"/>
              </a:cxn>
              <a:cxn ang="0">
                <a:pos x="35" y="14"/>
              </a:cxn>
              <a:cxn ang="0">
                <a:pos x="28" y="12"/>
              </a:cxn>
              <a:cxn ang="0">
                <a:pos x="21" y="9"/>
              </a:cxn>
              <a:cxn ang="0">
                <a:pos x="13" y="6"/>
              </a:cxn>
              <a:cxn ang="0">
                <a:pos x="6" y="3"/>
              </a:cxn>
              <a:cxn ang="0">
                <a:pos x="0" y="0"/>
              </a:cxn>
            </a:cxnLst>
            <a:rect l="0" t="0" r="r" b="b"/>
            <a:pathLst>
              <a:path w="61" h="19">
                <a:moveTo>
                  <a:pt x="60" y="18"/>
                </a:moveTo>
                <a:lnTo>
                  <a:pt x="51" y="17"/>
                </a:lnTo>
                <a:lnTo>
                  <a:pt x="42" y="16"/>
                </a:lnTo>
                <a:lnTo>
                  <a:pt x="35" y="14"/>
                </a:lnTo>
                <a:lnTo>
                  <a:pt x="28" y="12"/>
                </a:lnTo>
                <a:lnTo>
                  <a:pt x="21" y="9"/>
                </a:lnTo>
                <a:lnTo>
                  <a:pt x="13" y="6"/>
                </a:lnTo>
                <a:lnTo>
                  <a:pt x="6" y="3"/>
                </a:lnTo>
                <a:lnTo>
                  <a:pt x="0" y="0"/>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32" name="Line 2420"/>
          <p:cNvSpPr>
            <a:spLocks noChangeShapeType="1"/>
          </p:cNvSpPr>
          <p:nvPr/>
        </p:nvSpPr>
        <p:spPr bwMode="ltGray">
          <a:xfrm flipV="1">
            <a:off x="6721475" y="5903204"/>
            <a:ext cx="6350" cy="31750"/>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33" name="Line 2421"/>
          <p:cNvSpPr>
            <a:spLocks noChangeShapeType="1"/>
          </p:cNvSpPr>
          <p:nvPr/>
        </p:nvSpPr>
        <p:spPr bwMode="ltGray">
          <a:xfrm flipH="1">
            <a:off x="6616700" y="5876216"/>
            <a:ext cx="28575" cy="23813"/>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34" name="Freeform 2422"/>
          <p:cNvSpPr>
            <a:spLocks/>
          </p:cNvSpPr>
          <p:nvPr/>
        </p:nvSpPr>
        <p:spPr bwMode="ltGray">
          <a:xfrm>
            <a:off x="6583363" y="5861929"/>
            <a:ext cx="49212" cy="28575"/>
          </a:xfrm>
          <a:custGeom>
            <a:avLst/>
            <a:gdLst/>
            <a:ahLst/>
            <a:cxnLst>
              <a:cxn ang="0">
                <a:pos x="30" y="16"/>
              </a:cxn>
              <a:cxn ang="0">
                <a:pos x="26" y="14"/>
              </a:cxn>
              <a:cxn ang="0">
                <a:pos x="22" y="12"/>
              </a:cxn>
              <a:cxn ang="0">
                <a:pos x="19" y="9"/>
              </a:cxn>
              <a:cxn ang="0">
                <a:pos x="14" y="8"/>
              </a:cxn>
              <a:cxn ang="0">
                <a:pos x="10" y="6"/>
              </a:cxn>
              <a:cxn ang="0">
                <a:pos x="7" y="4"/>
              </a:cxn>
              <a:cxn ang="0">
                <a:pos x="3" y="2"/>
              </a:cxn>
              <a:cxn ang="0">
                <a:pos x="0" y="0"/>
              </a:cxn>
            </a:cxnLst>
            <a:rect l="0" t="0" r="r" b="b"/>
            <a:pathLst>
              <a:path w="31" h="17">
                <a:moveTo>
                  <a:pt x="30" y="16"/>
                </a:moveTo>
                <a:lnTo>
                  <a:pt x="26" y="14"/>
                </a:lnTo>
                <a:lnTo>
                  <a:pt x="22" y="12"/>
                </a:lnTo>
                <a:lnTo>
                  <a:pt x="19" y="9"/>
                </a:lnTo>
                <a:lnTo>
                  <a:pt x="14" y="8"/>
                </a:lnTo>
                <a:lnTo>
                  <a:pt x="10" y="6"/>
                </a:lnTo>
                <a:lnTo>
                  <a:pt x="7" y="4"/>
                </a:lnTo>
                <a:lnTo>
                  <a:pt x="3" y="2"/>
                </a:lnTo>
                <a:lnTo>
                  <a:pt x="0" y="0"/>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35" name="Line 2423"/>
          <p:cNvSpPr>
            <a:spLocks noChangeShapeType="1"/>
          </p:cNvSpPr>
          <p:nvPr/>
        </p:nvSpPr>
        <p:spPr bwMode="ltGray">
          <a:xfrm flipV="1">
            <a:off x="6618288" y="5874629"/>
            <a:ext cx="26987" cy="25400"/>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36" name="Line 2424"/>
          <p:cNvSpPr>
            <a:spLocks noChangeShapeType="1"/>
          </p:cNvSpPr>
          <p:nvPr/>
        </p:nvSpPr>
        <p:spPr bwMode="ltGray">
          <a:xfrm flipH="1">
            <a:off x="6569075" y="5849229"/>
            <a:ext cx="31750" cy="23812"/>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37" name="Freeform 2425"/>
          <p:cNvSpPr>
            <a:spLocks/>
          </p:cNvSpPr>
          <p:nvPr/>
        </p:nvSpPr>
        <p:spPr bwMode="ltGray">
          <a:xfrm>
            <a:off x="6486525" y="5804779"/>
            <a:ext cx="98425" cy="58737"/>
          </a:xfrm>
          <a:custGeom>
            <a:avLst/>
            <a:gdLst/>
            <a:ahLst/>
            <a:cxnLst>
              <a:cxn ang="0">
                <a:pos x="61" y="34"/>
              </a:cxn>
              <a:cxn ang="0">
                <a:pos x="53" y="29"/>
              </a:cxn>
              <a:cxn ang="0">
                <a:pos x="46" y="25"/>
              </a:cxn>
              <a:cxn ang="0">
                <a:pos x="38" y="20"/>
              </a:cxn>
              <a:cxn ang="0">
                <a:pos x="33" y="16"/>
              </a:cxn>
              <a:cxn ang="0">
                <a:pos x="25" y="12"/>
              </a:cxn>
              <a:cxn ang="0">
                <a:pos x="16" y="6"/>
              </a:cxn>
              <a:cxn ang="0">
                <a:pos x="8" y="3"/>
              </a:cxn>
              <a:cxn ang="0">
                <a:pos x="0" y="0"/>
              </a:cxn>
            </a:cxnLst>
            <a:rect l="0" t="0" r="r" b="b"/>
            <a:pathLst>
              <a:path w="62" h="35">
                <a:moveTo>
                  <a:pt x="61" y="34"/>
                </a:moveTo>
                <a:lnTo>
                  <a:pt x="53" y="29"/>
                </a:lnTo>
                <a:lnTo>
                  <a:pt x="46" y="25"/>
                </a:lnTo>
                <a:lnTo>
                  <a:pt x="38" y="20"/>
                </a:lnTo>
                <a:lnTo>
                  <a:pt x="33" y="16"/>
                </a:lnTo>
                <a:lnTo>
                  <a:pt x="25" y="12"/>
                </a:lnTo>
                <a:lnTo>
                  <a:pt x="16" y="6"/>
                </a:lnTo>
                <a:lnTo>
                  <a:pt x="8" y="3"/>
                </a:lnTo>
                <a:lnTo>
                  <a:pt x="0" y="0"/>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38" name="Line 2426"/>
          <p:cNvSpPr>
            <a:spLocks noChangeShapeType="1"/>
          </p:cNvSpPr>
          <p:nvPr/>
        </p:nvSpPr>
        <p:spPr bwMode="ltGray">
          <a:xfrm flipV="1">
            <a:off x="6569075" y="5849229"/>
            <a:ext cx="30163" cy="25400"/>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39" name="Line 2427"/>
          <p:cNvSpPr>
            <a:spLocks noChangeShapeType="1"/>
          </p:cNvSpPr>
          <p:nvPr/>
        </p:nvSpPr>
        <p:spPr bwMode="ltGray">
          <a:xfrm flipH="1">
            <a:off x="6475413" y="5788904"/>
            <a:ext cx="25400" cy="26987"/>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40" name="Freeform 2428"/>
          <p:cNvSpPr>
            <a:spLocks/>
          </p:cNvSpPr>
          <p:nvPr/>
        </p:nvSpPr>
        <p:spPr bwMode="ltGray">
          <a:xfrm>
            <a:off x="6386513" y="5766679"/>
            <a:ext cx="101600" cy="39687"/>
          </a:xfrm>
          <a:custGeom>
            <a:avLst/>
            <a:gdLst/>
            <a:ahLst/>
            <a:cxnLst>
              <a:cxn ang="0">
                <a:pos x="63" y="22"/>
              </a:cxn>
              <a:cxn ang="0">
                <a:pos x="55" y="19"/>
              </a:cxn>
              <a:cxn ang="0">
                <a:pos x="47" y="16"/>
              </a:cxn>
              <a:cxn ang="0">
                <a:pos x="38" y="13"/>
              </a:cxn>
              <a:cxn ang="0">
                <a:pos x="31" y="11"/>
              </a:cxn>
              <a:cxn ang="0">
                <a:pos x="24" y="8"/>
              </a:cxn>
              <a:cxn ang="0">
                <a:pos x="16" y="6"/>
              </a:cxn>
              <a:cxn ang="0">
                <a:pos x="8" y="3"/>
              </a:cxn>
              <a:cxn ang="0">
                <a:pos x="0" y="0"/>
              </a:cxn>
            </a:cxnLst>
            <a:rect l="0" t="0" r="r" b="b"/>
            <a:pathLst>
              <a:path w="64" h="23">
                <a:moveTo>
                  <a:pt x="63" y="22"/>
                </a:moveTo>
                <a:lnTo>
                  <a:pt x="55" y="19"/>
                </a:lnTo>
                <a:lnTo>
                  <a:pt x="47" y="16"/>
                </a:lnTo>
                <a:lnTo>
                  <a:pt x="38" y="13"/>
                </a:lnTo>
                <a:lnTo>
                  <a:pt x="31" y="11"/>
                </a:lnTo>
                <a:lnTo>
                  <a:pt x="24" y="8"/>
                </a:lnTo>
                <a:lnTo>
                  <a:pt x="16" y="6"/>
                </a:lnTo>
                <a:lnTo>
                  <a:pt x="8" y="3"/>
                </a:lnTo>
                <a:lnTo>
                  <a:pt x="0" y="0"/>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41" name="Line 2429"/>
          <p:cNvSpPr>
            <a:spLocks noChangeShapeType="1"/>
          </p:cNvSpPr>
          <p:nvPr/>
        </p:nvSpPr>
        <p:spPr bwMode="ltGray">
          <a:xfrm flipV="1">
            <a:off x="6477000" y="5787316"/>
            <a:ext cx="22225" cy="30163"/>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42" name="Line 2430"/>
          <p:cNvSpPr>
            <a:spLocks noChangeShapeType="1"/>
          </p:cNvSpPr>
          <p:nvPr/>
        </p:nvSpPr>
        <p:spPr bwMode="ltGray">
          <a:xfrm flipH="1">
            <a:off x="6373813" y="5753979"/>
            <a:ext cx="22225" cy="2857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43" name="Freeform 2431"/>
          <p:cNvSpPr>
            <a:spLocks/>
          </p:cNvSpPr>
          <p:nvPr/>
        </p:nvSpPr>
        <p:spPr bwMode="ltGray">
          <a:xfrm>
            <a:off x="6264275" y="5733341"/>
            <a:ext cx="123825" cy="34925"/>
          </a:xfrm>
          <a:custGeom>
            <a:avLst/>
            <a:gdLst/>
            <a:ahLst/>
            <a:cxnLst>
              <a:cxn ang="0">
                <a:pos x="77" y="20"/>
              </a:cxn>
              <a:cxn ang="0">
                <a:pos x="66" y="17"/>
              </a:cxn>
              <a:cxn ang="0">
                <a:pos x="57" y="14"/>
              </a:cxn>
              <a:cxn ang="0">
                <a:pos x="47" y="13"/>
              </a:cxn>
              <a:cxn ang="0">
                <a:pos x="37" y="10"/>
              </a:cxn>
              <a:cxn ang="0">
                <a:pos x="28" y="8"/>
              </a:cxn>
              <a:cxn ang="0">
                <a:pos x="17" y="6"/>
              </a:cxn>
              <a:cxn ang="0">
                <a:pos x="8" y="3"/>
              </a:cxn>
              <a:cxn ang="0">
                <a:pos x="0" y="0"/>
              </a:cxn>
            </a:cxnLst>
            <a:rect l="0" t="0" r="r" b="b"/>
            <a:pathLst>
              <a:path w="78" h="21">
                <a:moveTo>
                  <a:pt x="77" y="20"/>
                </a:moveTo>
                <a:lnTo>
                  <a:pt x="66" y="17"/>
                </a:lnTo>
                <a:lnTo>
                  <a:pt x="57" y="14"/>
                </a:lnTo>
                <a:lnTo>
                  <a:pt x="47" y="13"/>
                </a:lnTo>
                <a:lnTo>
                  <a:pt x="37" y="10"/>
                </a:lnTo>
                <a:lnTo>
                  <a:pt x="28" y="8"/>
                </a:lnTo>
                <a:lnTo>
                  <a:pt x="17" y="6"/>
                </a:lnTo>
                <a:lnTo>
                  <a:pt x="8" y="3"/>
                </a:lnTo>
                <a:lnTo>
                  <a:pt x="0" y="0"/>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44" name="Line 2432"/>
          <p:cNvSpPr>
            <a:spLocks noChangeShapeType="1"/>
          </p:cNvSpPr>
          <p:nvPr/>
        </p:nvSpPr>
        <p:spPr bwMode="ltGray">
          <a:xfrm flipV="1">
            <a:off x="6376988" y="5753979"/>
            <a:ext cx="17462" cy="2857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45" name="Line 2433"/>
          <p:cNvSpPr>
            <a:spLocks noChangeShapeType="1"/>
          </p:cNvSpPr>
          <p:nvPr/>
        </p:nvSpPr>
        <p:spPr bwMode="ltGray">
          <a:xfrm flipH="1">
            <a:off x="6251575" y="5719054"/>
            <a:ext cx="23813" cy="2857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46" name="Line 2434"/>
          <p:cNvSpPr>
            <a:spLocks noChangeShapeType="1"/>
          </p:cNvSpPr>
          <p:nvPr/>
        </p:nvSpPr>
        <p:spPr bwMode="ltGray">
          <a:xfrm flipH="1" flipV="1">
            <a:off x="6210300" y="5730166"/>
            <a:ext cx="53975" cy="3175"/>
          </a:xfrm>
          <a:prstGeom prst="line">
            <a:avLst/>
          </a:prstGeom>
          <a:noFill/>
          <a:ln w="508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47" name="Line 2435"/>
          <p:cNvSpPr>
            <a:spLocks noChangeShapeType="1"/>
          </p:cNvSpPr>
          <p:nvPr/>
        </p:nvSpPr>
        <p:spPr bwMode="ltGray">
          <a:xfrm flipV="1">
            <a:off x="6261100" y="5719054"/>
            <a:ext cx="6350" cy="31750"/>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48" name="Line 2436"/>
          <p:cNvSpPr>
            <a:spLocks noChangeShapeType="1"/>
          </p:cNvSpPr>
          <p:nvPr/>
        </p:nvSpPr>
        <p:spPr bwMode="ltGray">
          <a:xfrm flipH="1">
            <a:off x="6207125" y="5717466"/>
            <a:ext cx="6350" cy="30163"/>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49" name="Freeform 2437"/>
          <p:cNvSpPr>
            <a:spLocks/>
          </p:cNvSpPr>
          <p:nvPr/>
        </p:nvSpPr>
        <p:spPr bwMode="ltGray">
          <a:xfrm>
            <a:off x="6116638" y="5730166"/>
            <a:ext cx="95250" cy="42863"/>
          </a:xfrm>
          <a:custGeom>
            <a:avLst/>
            <a:gdLst/>
            <a:ahLst/>
            <a:cxnLst>
              <a:cxn ang="0">
                <a:pos x="59" y="0"/>
              </a:cxn>
              <a:cxn ang="0">
                <a:pos x="45" y="0"/>
              </a:cxn>
              <a:cxn ang="0">
                <a:pos x="35" y="2"/>
              </a:cxn>
              <a:cxn ang="0">
                <a:pos x="26" y="4"/>
              </a:cxn>
              <a:cxn ang="0">
                <a:pos x="19" y="8"/>
              </a:cxn>
              <a:cxn ang="0">
                <a:pos x="14" y="12"/>
              </a:cxn>
              <a:cxn ang="0">
                <a:pos x="8" y="16"/>
              </a:cxn>
              <a:cxn ang="0">
                <a:pos x="4" y="20"/>
              </a:cxn>
              <a:cxn ang="0">
                <a:pos x="0" y="24"/>
              </a:cxn>
            </a:cxnLst>
            <a:rect l="0" t="0" r="r" b="b"/>
            <a:pathLst>
              <a:path w="60" h="25">
                <a:moveTo>
                  <a:pt x="59" y="0"/>
                </a:moveTo>
                <a:lnTo>
                  <a:pt x="45" y="0"/>
                </a:lnTo>
                <a:lnTo>
                  <a:pt x="35" y="2"/>
                </a:lnTo>
                <a:lnTo>
                  <a:pt x="26" y="4"/>
                </a:lnTo>
                <a:lnTo>
                  <a:pt x="19" y="8"/>
                </a:lnTo>
                <a:lnTo>
                  <a:pt x="14" y="12"/>
                </a:lnTo>
                <a:lnTo>
                  <a:pt x="8" y="16"/>
                </a:lnTo>
                <a:lnTo>
                  <a:pt x="4" y="20"/>
                </a:lnTo>
                <a:lnTo>
                  <a:pt x="0" y="24"/>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50" name="Line 2438"/>
          <p:cNvSpPr>
            <a:spLocks noChangeShapeType="1"/>
          </p:cNvSpPr>
          <p:nvPr/>
        </p:nvSpPr>
        <p:spPr bwMode="ltGray">
          <a:xfrm flipH="1" flipV="1">
            <a:off x="6207125" y="5717466"/>
            <a:ext cx="3175" cy="30163"/>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51" name="Line 2439"/>
          <p:cNvSpPr>
            <a:spLocks noChangeShapeType="1"/>
          </p:cNvSpPr>
          <p:nvPr/>
        </p:nvSpPr>
        <p:spPr bwMode="ltGray">
          <a:xfrm>
            <a:off x="6097588" y="5760329"/>
            <a:ext cx="36512" cy="20637"/>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52" name="Freeform 2440"/>
          <p:cNvSpPr>
            <a:spLocks/>
          </p:cNvSpPr>
          <p:nvPr/>
        </p:nvSpPr>
        <p:spPr bwMode="ltGray">
          <a:xfrm>
            <a:off x="6075363" y="5771441"/>
            <a:ext cx="42862" cy="28575"/>
          </a:xfrm>
          <a:custGeom>
            <a:avLst/>
            <a:gdLst/>
            <a:ahLst/>
            <a:cxnLst>
              <a:cxn ang="0">
                <a:pos x="26" y="0"/>
              </a:cxn>
              <a:cxn ang="0">
                <a:pos x="23" y="8"/>
              </a:cxn>
              <a:cxn ang="0">
                <a:pos x="21" y="8"/>
              </a:cxn>
              <a:cxn ang="0">
                <a:pos x="17" y="12"/>
              </a:cxn>
              <a:cxn ang="0">
                <a:pos x="13" y="8"/>
              </a:cxn>
              <a:cxn ang="0">
                <a:pos x="10" y="8"/>
              </a:cxn>
              <a:cxn ang="0">
                <a:pos x="6" y="8"/>
              </a:cxn>
              <a:cxn ang="0">
                <a:pos x="2" y="12"/>
              </a:cxn>
              <a:cxn ang="0">
                <a:pos x="0" y="16"/>
              </a:cxn>
            </a:cxnLst>
            <a:rect l="0" t="0" r="r" b="b"/>
            <a:pathLst>
              <a:path w="27" h="17">
                <a:moveTo>
                  <a:pt x="26" y="0"/>
                </a:moveTo>
                <a:lnTo>
                  <a:pt x="23" y="8"/>
                </a:lnTo>
                <a:lnTo>
                  <a:pt x="21" y="8"/>
                </a:lnTo>
                <a:lnTo>
                  <a:pt x="17" y="12"/>
                </a:lnTo>
                <a:lnTo>
                  <a:pt x="13" y="8"/>
                </a:lnTo>
                <a:lnTo>
                  <a:pt x="10" y="8"/>
                </a:lnTo>
                <a:lnTo>
                  <a:pt x="6" y="8"/>
                </a:lnTo>
                <a:lnTo>
                  <a:pt x="2" y="12"/>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53" name="Line 2441"/>
          <p:cNvSpPr>
            <a:spLocks noChangeShapeType="1"/>
          </p:cNvSpPr>
          <p:nvPr/>
        </p:nvSpPr>
        <p:spPr bwMode="ltGray">
          <a:xfrm flipH="1" flipV="1">
            <a:off x="6099175" y="5760329"/>
            <a:ext cx="33338" cy="22225"/>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54" name="Line 2442"/>
          <p:cNvSpPr>
            <a:spLocks noChangeShapeType="1"/>
          </p:cNvSpPr>
          <p:nvPr/>
        </p:nvSpPr>
        <p:spPr bwMode="ltGray">
          <a:xfrm>
            <a:off x="6064250" y="5760329"/>
            <a:ext cx="17463" cy="30162"/>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55" name="Freeform 2443"/>
          <p:cNvSpPr>
            <a:spLocks/>
          </p:cNvSpPr>
          <p:nvPr/>
        </p:nvSpPr>
        <p:spPr bwMode="ltGray">
          <a:xfrm>
            <a:off x="5924550" y="5777791"/>
            <a:ext cx="152400" cy="44450"/>
          </a:xfrm>
          <a:custGeom>
            <a:avLst/>
            <a:gdLst/>
            <a:ahLst/>
            <a:cxnLst>
              <a:cxn ang="0">
                <a:pos x="95" y="0"/>
              </a:cxn>
              <a:cxn ang="0">
                <a:pos x="83" y="4"/>
              </a:cxn>
              <a:cxn ang="0">
                <a:pos x="70" y="7"/>
              </a:cxn>
              <a:cxn ang="0">
                <a:pos x="58" y="11"/>
              </a:cxn>
              <a:cxn ang="0">
                <a:pos x="45" y="13"/>
              </a:cxn>
              <a:cxn ang="0">
                <a:pos x="33" y="15"/>
              </a:cxn>
              <a:cxn ang="0">
                <a:pos x="21" y="18"/>
              </a:cxn>
              <a:cxn ang="0">
                <a:pos x="10" y="22"/>
              </a:cxn>
              <a:cxn ang="0">
                <a:pos x="0" y="26"/>
              </a:cxn>
            </a:cxnLst>
            <a:rect l="0" t="0" r="r" b="b"/>
            <a:pathLst>
              <a:path w="96" h="27">
                <a:moveTo>
                  <a:pt x="95" y="0"/>
                </a:moveTo>
                <a:lnTo>
                  <a:pt x="83" y="4"/>
                </a:lnTo>
                <a:lnTo>
                  <a:pt x="70" y="7"/>
                </a:lnTo>
                <a:lnTo>
                  <a:pt x="58" y="11"/>
                </a:lnTo>
                <a:lnTo>
                  <a:pt x="45" y="13"/>
                </a:lnTo>
                <a:lnTo>
                  <a:pt x="33" y="15"/>
                </a:lnTo>
                <a:lnTo>
                  <a:pt x="21" y="18"/>
                </a:lnTo>
                <a:lnTo>
                  <a:pt x="10" y="22"/>
                </a:lnTo>
                <a:lnTo>
                  <a:pt x="0" y="2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56" name="Line 2444"/>
          <p:cNvSpPr>
            <a:spLocks noChangeShapeType="1"/>
          </p:cNvSpPr>
          <p:nvPr/>
        </p:nvSpPr>
        <p:spPr bwMode="ltGray">
          <a:xfrm flipH="1" flipV="1">
            <a:off x="6062663" y="5761916"/>
            <a:ext cx="23812" cy="26988"/>
          </a:xfrm>
          <a:prstGeom prst="line">
            <a:avLst/>
          </a:prstGeom>
          <a:noFill/>
          <a:ln w="127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57" name="Line 2445"/>
          <p:cNvSpPr>
            <a:spLocks noChangeShapeType="1"/>
          </p:cNvSpPr>
          <p:nvPr/>
        </p:nvSpPr>
        <p:spPr bwMode="ltGray">
          <a:xfrm>
            <a:off x="5911850" y="5807954"/>
            <a:ext cx="23813" cy="269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58" name="Freeform 2446"/>
          <p:cNvSpPr>
            <a:spLocks/>
          </p:cNvSpPr>
          <p:nvPr/>
        </p:nvSpPr>
        <p:spPr bwMode="ltGray">
          <a:xfrm>
            <a:off x="5792788" y="5820654"/>
            <a:ext cx="133350" cy="28575"/>
          </a:xfrm>
          <a:custGeom>
            <a:avLst/>
            <a:gdLst/>
            <a:ahLst/>
            <a:cxnLst>
              <a:cxn ang="0">
                <a:pos x="83" y="0"/>
              </a:cxn>
              <a:cxn ang="0">
                <a:pos x="72" y="4"/>
              </a:cxn>
              <a:cxn ang="0">
                <a:pos x="61" y="8"/>
              </a:cxn>
              <a:cxn ang="0">
                <a:pos x="47" y="10"/>
              </a:cxn>
              <a:cxn ang="0">
                <a:pos x="32" y="12"/>
              </a:cxn>
              <a:cxn ang="0">
                <a:pos x="20" y="14"/>
              </a:cxn>
              <a:cxn ang="0">
                <a:pos x="10" y="16"/>
              </a:cxn>
              <a:cxn ang="0">
                <a:pos x="2" y="16"/>
              </a:cxn>
              <a:cxn ang="0">
                <a:pos x="0" y="16"/>
              </a:cxn>
            </a:cxnLst>
            <a:rect l="0" t="0" r="r" b="b"/>
            <a:pathLst>
              <a:path w="84" h="17">
                <a:moveTo>
                  <a:pt x="83" y="0"/>
                </a:moveTo>
                <a:lnTo>
                  <a:pt x="72" y="4"/>
                </a:lnTo>
                <a:lnTo>
                  <a:pt x="61" y="8"/>
                </a:lnTo>
                <a:lnTo>
                  <a:pt x="47" y="10"/>
                </a:lnTo>
                <a:lnTo>
                  <a:pt x="32" y="12"/>
                </a:lnTo>
                <a:lnTo>
                  <a:pt x="20" y="14"/>
                </a:lnTo>
                <a:lnTo>
                  <a:pt x="10" y="16"/>
                </a:lnTo>
                <a:lnTo>
                  <a:pt x="2" y="16"/>
                </a:lnTo>
                <a:lnTo>
                  <a:pt x="0" y="16"/>
                </a:lnTo>
              </a:path>
            </a:pathLst>
          </a:custGeom>
          <a:noFill/>
          <a:ln w="50800" cap="rnd" cmpd="sng">
            <a:solidFill>
              <a:srgbClr val="66FFFF"/>
            </a:solidFill>
            <a:prstDash val="solid"/>
            <a:round/>
            <a:headEnd type="none" w="sm" len="sm"/>
            <a:tailEnd type="none" w="sm" len="sm"/>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59" name="Line 2447"/>
          <p:cNvSpPr>
            <a:spLocks noChangeShapeType="1"/>
          </p:cNvSpPr>
          <p:nvPr/>
        </p:nvSpPr>
        <p:spPr bwMode="ltGray">
          <a:xfrm flipH="1" flipV="1">
            <a:off x="5913438" y="5807954"/>
            <a:ext cx="22225" cy="26987"/>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60" name="Line 2448"/>
          <p:cNvSpPr>
            <a:spLocks noChangeShapeType="1"/>
          </p:cNvSpPr>
          <p:nvPr/>
        </p:nvSpPr>
        <p:spPr bwMode="ltGray">
          <a:xfrm>
            <a:off x="5792788" y="5828591"/>
            <a:ext cx="0" cy="301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61" name="Line 2449"/>
          <p:cNvSpPr>
            <a:spLocks noChangeShapeType="1"/>
          </p:cNvSpPr>
          <p:nvPr/>
        </p:nvSpPr>
        <p:spPr bwMode="ltGray">
          <a:xfrm flipH="1" flipV="1">
            <a:off x="5586413" y="5838116"/>
            <a:ext cx="206375" cy="4763"/>
          </a:xfrm>
          <a:prstGeom prst="line">
            <a:avLst/>
          </a:prstGeom>
          <a:noFill/>
          <a:ln w="50800">
            <a:solidFill>
              <a:srgbClr val="66FFFF"/>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62" name="Line 2450"/>
          <p:cNvSpPr>
            <a:spLocks noChangeShapeType="1"/>
          </p:cNvSpPr>
          <p:nvPr/>
        </p:nvSpPr>
        <p:spPr bwMode="ltGray">
          <a:xfrm flipV="1">
            <a:off x="5791200" y="5828591"/>
            <a:ext cx="1588" cy="301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63" name="Line 2451"/>
          <p:cNvSpPr>
            <a:spLocks noChangeShapeType="1"/>
          </p:cNvSpPr>
          <p:nvPr/>
        </p:nvSpPr>
        <p:spPr bwMode="ltGray">
          <a:xfrm flipH="1">
            <a:off x="5583238" y="5822241"/>
            <a:ext cx="3175" cy="301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64" name="Freeform 2452"/>
          <p:cNvSpPr>
            <a:spLocks/>
          </p:cNvSpPr>
          <p:nvPr/>
        </p:nvSpPr>
        <p:spPr bwMode="ltGray">
          <a:xfrm>
            <a:off x="5262563" y="5815891"/>
            <a:ext cx="369887" cy="269875"/>
          </a:xfrm>
          <a:custGeom>
            <a:avLst/>
            <a:gdLst/>
            <a:ahLst/>
            <a:cxnLst>
              <a:cxn ang="0">
                <a:pos x="132" y="155"/>
              </a:cxn>
              <a:cxn ang="0">
                <a:pos x="144" y="137"/>
              </a:cxn>
              <a:cxn ang="0">
                <a:pos x="156" y="152"/>
              </a:cxn>
              <a:cxn ang="0">
                <a:pos x="232" y="159"/>
              </a:cxn>
              <a:cxn ang="0">
                <a:pos x="232" y="150"/>
              </a:cxn>
              <a:cxn ang="0">
                <a:pos x="200" y="135"/>
              </a:cxn>
              <a:cxn ang="0">
                <a:pos x="210" y="112"/>
              </a:cxn>
              <a:cxn ang="0">
                <a:pos x="224" y="100"/>
              </a:cxn>
              <a:cxn ang="0">
                <a:pos x="223" y="92"/>
              </a:cxn>
              <a:cxn ang="0">
                <a:pos x="211" y="94"/>
              </a:cxn>
              <a:cxn ang="0">
                <a:pos x="211" y="89"/>
              </a:cxn>
              <a:cxn ang="0">
                <a:pos x="172" y="91"/>
              </a:cxn>
              <a:cxn ang="0">
                <a:pos x="169" y="57"/>
              </a:cxn>
              <a:cxn ang="0">
                <a:pos x="150" y="57"/>
              </a:cxn>
              <a:cxn ang="0">
                <a:pos x="144" y="54"/>
              </a:cxn>
              <a:cxn ang="0">
                <a:pos x="122" y="44"/>
              </a:cxn>
              <a:cxn ang="0">
                <a:pos x="121" y="29"/>
              </a:cxn>
              <a:cxn ang="0">
                <a:pos x="92" y="31"/>
              </a:cxn>
              <a:cxn ang="0">
                <a:pos x="62" y="8"/>
              </a:cxn>
              <a:cxn ang="0">
                <a:pos x="44" y="10"/>
              </a:cxn>
              <a:cxn ang="0">
                <a:pos x="25" y="0"/>
              </a:cxn>
              <a:cxn ang="0">
                <a:pos x="0" y="24"/>
              </a:cxn>
              <a:cxn ang="0">
                <a:pos x="25" y="39"/>
              </a:cxn>
              <a:cxn ang="0">
                <a:pos x="36" y="26"/>
              </a:cxn>
              <a:cxn ang="0">
                <a:pos x="64" y="25"/>
              </a:cxn>
              <a:cxn ang="0">
                <a:pos x="66" y="47"/>
              </a:cxn>
              <a:cxn ang="0">
                <a:pos x="88" y="46"/>
              </a:cxn>
              <a:cxn ang="0">
                <a:pos x="88" y="53"/>
              </a:cxn>
              <a:cxn ang="0">
                <a:pos x="75" y="54"/>
              </a:cxn>
              <a:cxn ang="0">
                <a:pos x="77" y="64"/>
              </a:cxn>
              <a:cxn ang="0">
                <a:pos x="99" y="78"/>
              </a:cxn>
              <a:cxn ang="0">
                <a:pos x="101" y="96"/>
              </a:cxn>
              <a:cxn ang="0">
                <a:pos x="110" y="95"/>
              </a:cxn>
              <a:cxn ang="0">
                <a:pos x="127" y="105"/>
              </a:cxn>
              <a:cxn ang="0">
                <a:pos x="132" y="155"/>
              </a:cxn>
            </a:cxnLst>
            <a:rect l="0" t="0" r="r" b="b"/>
            <a:pathLst>
              <a:path w="233" h="160">
                <a:moveTo>
                  <a:pt x="132" y="155"/>
                </a:moveTo>
                <a:lnTo>
                  <a:pt x="144" y="137"/>
                </a:lnTo>
                <a:lnTo>
                  <a:pt x="156" y="152"/>
                </a:lnTo>
                <a:lnTo>
                  <a:pt x="232" y="159"/>
                </a:lnTo>
                <a:lnTo>
                  <a:pt x="232" y="150"/>
                </a:lnTo>
                <a:lnTo>
                  <a:pt x="200" y="135"/>
                </a:lnTo>
                <a:lnTo>
                  <a:pt x="210" y="112"/>
                </a:lnTo>
                <a:lnTo>
                  <a:pt x="224" y="100"/>
                </a:lnTo>
                <a:lnTo>
                  <a:pt x="223" y="92"/>
                </a:lnTo>
                <a:lnTo>
                  <a:pt x="211" y="94"/>
                </a:lnTo>
                <a:lnTo>
                  <a:pt x="211" y="89"/>
                </a:lnTo>
                <a:lnTo>
                  <a:pt x="172" y="91"/>
                </a:lnTo>
                <a:lnTo>
                  <a:pt x="169" y="57"/>
                </a:lnTo>
                <a:lnTo>
                  <a:pt x="150" y="57"/>
                </a:lnTo>
                <a:lnTo>
                  <a:pt x="144" y="54"/>
                </a:lnTo>
                <a:lnTo>
                  <a:pt x="122" y="44"/>
                </a:lnTo>
                <a:lnTo>
                  <a:pt x="121" y="29"/>
                </a:lnTo>
                <a:lnTo>
                  <a:pt x="92" y="31"/>
                </a:lnTo>
                <a:lnTo>
                  <a:pt x="62" y="8"/>
                </a:lnTo>
                <a:lnTo>
                  <a:pt x="44" y="10"/>
                </a:lnTo>
                <a:lnTo>
                  <a:pt x="25" y="0"/>
                </a:lnTo>
                <a:lnTo>
                  <a:pt x="0" y="24"/>
                </a:lnTo>
                <a:lnTo>
                  <a:pt x="25" y="39"/>
                </a:lnTo>
                <a:lnTo>
                  <a:pt x="36" y="26"/>
                </a:lnTo>
                <a:lnTo>
                  <a:pt x="64" y="25"/>
                </a:lnTo>
                <a:lnTo>
                  <a:pt x="66" y="47"/>
                </a:lnTo>
                <a:lnTo>
                  <a:pt x="88" y="46"/>
                </a:lnTo>
                <a:lnTo>
                  <a:pt x="88" y="53"/>
                </a:lnTo>
                <a:lnTo>
                  <a:pt x="75" y="54"/>
                </a:lnTo>
                <a:lnTo>
                  <a:pt x="77" y="64"/>
                </a:lnTo>
                <a:lnTo>
                  <a:pt x="99" y="78"/>
                </a:lnTo>
                <a:lnTo>
                  <a:pt x="101" y="96"/>
                </a:lnTo>
                <a:lnTo>
                  <a:pt x="110" y="95"/>
                </a:lnTo>
                <a:lnTo>
                  <a:pt x="127" y="105"/>
                </a:lnTo>
                <a:lnTo>
                  <a:pt x="132" y="155"/>
                </a:lnTo>
              </a:path>
            </a:pathLst>
          </a:custGeom>
          <a:solidFill>
            <a:srgbClr val="CBA458"/>
          </a:solidFill>
          <a:ln w="9525" cap="rnd">
            <a:noFill/>
            <a:round/>
            <a:headEnd/>
            <a:tailEnd/>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65" name="Freeform 2453"/>
          <p:cNvSpPr>
            <a:spLocks/>
          </p:cNvSpPr>
          <p:nvPr/>
        </p:nvSpPr>
        <p:spPr bwMode="ltGray">
          <a:xfrm>
            <a:off x="5495925" y="5511091"/>
            <a:ext cx="53975" cy="46038"/>
          </a:xfrm>
          <a:custGeom>
            <a:avLst/>
            <a:gdLst/>
            <a:ahLst/>
            <a:cxnLst>
              <a:cxn ang="0">
                <a:pos x="21" y="3"/>
              </a:cxn>
              <a:cxn ang="0">
                <a:pos x="18" y="1"/>
              </a:cxn>
              <a:cxn ang="0">
                <a:pos x="16" y="0"/>
              </a:cxn>
              <a:cxn ang="0">
                <a:pos x="12" y="0"/>
              </a:cxn>
              <a:cxn ang="0">
                <a:pos x="9" y="1"/>
              </a:cxn>
              <a:cxn ang="0">
                <a:pos x="6" y="4"/>
              </a:cxn>
              <a:cxn ang="0">
                <a:pos x="2" y="7"/>
              </a:cxn>
              <a:cxn ang="0">
                <a:pos x="0" y="9"/>
              </a:cxn>
              <a:cxn ang="0">
                <a:pos x="0" y="11"/>
              </a:cxn>
              <a:cxn ang="0">
                <a:pos x="0" y="13"/>
              </a:cxn>
              <a:cxn ang="0">
                <a:pos x="0" y="15"/>
              </a:cxn>
              <a:cxn ang="0">
                <a:pos x="2" y="17"/>
              </a:cxn>
              <a:cxn ang="0">
                <a:pos x="5" y="18"/>
              </a:cxn>
              <a:cxn ang="0">
                <a:pos x="8" y="21"/>
              </a:cxn>
              <a:cxn ang="0">
                <a:pos x="11" y="23"/>
              </a:cxn>
              <a:cxn ang="0">
                <a:pos x="14" y="25"/>
              </a:cxn>
              <a:cxn ang="0">
                <a:pos x="16" y="26"/>
              </a:cxn>
              <a:cxn ang="0">
                <a:pos x="18" y="25"/>
              </a:cxn>
              <a:cxn ang="0">
                <a:pos x="19" y="24"/>
              </a:cxn>
              <a:cxn ang="0">
                <a:pos x="19" y="22"/>
              </a:cxn>
              <a:cxn ang="0">
                <a:pos x="20" y="21"/>
              </a:cxn>
              <a:cxn ang="0">
                <a:pos x="22" y="21"/>
              </a:cxn>
              <a:cxn ang="0">
                <a:pos x="25" y="21"/>
              </a:cxn>
              <a:cxn ang="0">
                <a:pos x="28" y="20"/>
              </a:cxn>
              <a:cxn ang="0">
                <a:pos x="28" y="18"/>
              </a:cxn>
              <a:cxn ang="0">
                <a:pos x="27" y="16"/>
              </a:cxn>
              <a:cxn ang="0">
                <a:pos x="26" y="15"/>
              </a:cxn>
              <a:cxn ang="0">
                <a:pos x="26" y="15"/>
              </a:cxn>
              <a:cxn ang="0">
                <a:pos x="26" y="13"/>
              </a:cxn>
              <a:cxn ang="0">
                <a:pos x="28" y="13"/>
              </a:cxn>
              <a:cxn ang="0">
                <a:pos x="31" y="12"/>
              </a:cxn>
              <a:cxn ang="0">
                <a:pos x="33" y="11"/>
              </a:cxn>
              <a:cxn ang="0">
                <a:pos x="33" y="10"/>
              </a:cxn>
              <a:cxn ang="0">
                <a:pos x="33" y="8"/>
              </a:cxn>
              <a:cxn ang="0">
                <a:pos x="33" y="8"/>
              </a:cxn>
              <a:cxn ang="0">
                <a:pos x="31" y="7"/>
              </a:cxn>
              <a:cxn ang="0">
                <a:pos x="28" y="6"/>
              </a:cxn>
              <a:cxn ang="0">
                <a:pos x="25" y="4"/>
              </a:cxn>
              <a:cxn ang="0">
                <a:pos x="22" y="3"/>
              </a:cxn>
              <a:cxn ang="0">
                <a:pos x="22" y="3"/>
              </a:cxn>
            </a:cxnLst>
            <a:rect l="0" t="0" r="r" b="b"/>
            <a:pathLst>
              <a:path w="34" h="27">
                <a:moveTo>
                  <a:pt x="22" y="3"/>
                </a:moveTo>
                <a:lnTo>
                  <a:pt x="21" y="3"/>
                </a:lnTo>
                <a:lnTo>
                  <a:pt x="20" y="1"/>
                </a:lnTo>
                <a:lnTo>
                  <a:pt x="18" y="1"/>
                </a:lnTo>
                <a:lnTo>
                  <a:pt x="16" y="0"/>
                </a:lnTo>
                <a:lnTo>
                  <a:pt x="16" y="0"/>
                </a:lnTo>
                <a:lnTo>
                  <a:pt x="14" y="0"/>
                </a:lnTo>
                <a:lnTo>
                  <a:pt x="12" y="0"/>
                </a:lnTo>
                <a:lnTo>
                  <a:pt x="11" y="0"/>
                </a:lnTo>
                <a:lnTo>
                  <a:pt x="9" y="1"/>
                </a:lnTo>
                <a:lnTo>
                  <a:pt x="8" y="3"/>
                </a:lnTo>
                <a:lnTo>
                  <a:pt x="6" y="4"/>
                </a:lnTo>
                <a:lnTo>
                  <a:pt x="4" y="6"/>
                </a:lnTo>
                <a:lnTo>
                  <a:pt x="2" y="7"/>
                </a:lnTo>
                <a:lnTo>
                  <a:pt x="0" y="8"/>
                </a:lnTo>
                <a:lnTo>
                  <a:pt x="0" y="9"/>
                </a:lnTo>
                <a:lnTo>
                  <a:pt x="0" y="11"/>
                </a:lnTo>
                <a:lnTo>
                  <a:pt x="0" y="11"/>
                </a:lnTo>
                <a:lnTo>
                  <a:pt x="0" y="13"/>
                </a:lnTo>
                <a:lnTo>
                  <a:pt x="0" y="13"/>
                </a:lnTo>
                <a:lnTo>
                  <a:pt x="0" y="14"/>
                </a:lnTo>
                <a:lnTo>
                  <a:pt x="0" y="15"/>
                </a:lnTo>
                <a:lnTo>
                  <a:pt x="0" y="16"/>
                </a:lnTo>
                <a:lnTo>
                  <a:pt x="2" y="17"/>
                </a:lnTo>
                <a:lnTo>
                  <a:pt x="3" y="17"/>
                </a:lnTo>
                <a:lnTo>
                  <a:pt x="5" y="18"/>
                </a:lnTo>
                <a:lnTo>
                  <a:pt x="7" y="19"/>
                </a:lnTo>
                <a:lnTo>
                  <a:pt x="8" y="21"/>
                </a:lnTo>
                <a:lnTo>
                  <a:pt x="10" y="22"/>
                </a:lnTo>
                <a:lnTo>
                  <a:pt x="11" y="23"/>
                </a:lnTo>
                <a:lnTo>
                  <a:pt x="12" y="24"/>
                </a:lnTo>
                <a:lnTo>
                  <a:pt x="14" y="25"/>
                </a:lnTo>
                <a:lnTo>
                  <a:pt x="16" y="26"/>
                </a:lnTo>
                <a:lnTo>
                  <a:pt x="16" y="26"/>
                </a:lnTo>
                <a:lnTo>
                  <a:pt x="17" y="25"/>
                </a:lnTo>
                <a:lnTo>
                  <a:pt x="18" y="25"/>
                </a:lnTo>
                <a:lnTo>
                  <a:pt x="19" y="24"/>
                </a:lnTo>
                <a:lnTo>
                  <a:pt x="19" y="24"/>
                </a:lnTo>
                <a:lnTo>
                  <a:pt x="19" y="22"/>
                </a:lnTo>
                <a:lnTo>
                  <a:pt x="19" y="22"/>
                </a:lnTo>
                <a:lnTo>
                  <a:pt x="18" y="21"/>
                </a:lnTo>
                <a:lnTo>
                  <a:pt x="20" y="21"/>
                </a:lnTo>
                <a:lnTo>
                  <a:pt x="21" y="21"/>
                </a:lnTo>
                <a:lnTo>
                  <a:pt x="22" y="21"/>
                </a:lnTo>
                <a:lnTo>
                  <a:pt x="23" y="21"/>
                </a:lnTo>
                <a:lnTo>
                  <a:pt x="25" y="21"/>
                </a:lnTo>
                <a:lnTo>
                  <a:pt x="27" y="20"/>
                </a:lnTo>
                <a:lnTo>
                  <a:pt x="28" y="20"/>
                </a:lnTo>
                <a:lnTo>
                  <a:pt x="30" y="19"/>
                </a:lnTo>
                <a:lnTo>
                  <a:pt x="28" y="18"/>
                </a:lnTo>
                <a:lnTo>
                  <a:pt x="28" y="17"/>
                </a:lnTo>
                <a:lnTo>
                  <a:pt x="27" y="16"/>
                </a:lnTo>
                <a:lnTo>
                  <a:pt x="27" y="15"/>
                </a:lnTo>
                <a:lnTo>
                  <a:pt x="26" y="15"/>
                </a:lnTo>
                <a:lnTo>
                  <a:pt x="26" y="14"/>
                </a:lnTo>
                <a:lnTo>
                  <a:pt x="26" y="15"/>
                </a:lnTo>
                <a:lnTo>
                  <a:pt x="26" y="14"/>
                </a:lnTo>
                <a:lnTo>
                  <a:pt x="26" y="13"/>
                </a:lnTo>
                <a:lnTo>
                  <a:pt x="27" y="13"/>
                </a:lnTo>
                <a:lnTo>
                  <a:pt x="28" y="13"/>
                </a:lnTo>
                <a:lnTo>
                  <a:pt x="30" y="12"/>
                </a:lnTo>
                <a:lnTo>
                  <a:pt x="31" y="12"/>
                </a:lnTo>
                <a:lnTo>
                  <a:pt x="33" y="12"/>
                </a:lnTo>
                <a:lnTo>
                  <a:pt x="33" y="11"/>
                </a:lnTo>
                <a:lnTo>
                  <a:pt x="33" y="11"/>
                </a:lnTo>
                <a:lnTo>
                  <a:pt x="33" y="10"/>
                </a:lnTo>
                <a:lnTo>
                  <a:pt x="33" y="9"/>
                </a:lnTo>
                <a:lnTo>
                  <a:pt x="33" y="8"/>
                </a:lnTo>
                <a:lnTo>
                  <a:pt x="33" y="8"/>
                </a:lnTo>
                <a:lnTo>
                  <a:pt x="33" y="8"/>
                </a:lnTo>
                <a:lnTo>
                  <a:pt x="32" y="7"/>
                </a:lnTo>
                <a:lnTo>
                  <a:pt x="31" y="7"/>
                </a:lnTo>
                <a:lnTo>
                  <a:pt x="30" y="6"/>
                </a:lnTo>
                <a:lnTo>
                  <a:pt x="28" y="6"/>
                </a:lnTo>
                <a:lnTo>
                  <a:pt x="27" y="4"/>
                </a:lnTo>
                <a:lnTo>
                  <a:pt x="25" y="4"/>
                </a:lnTo>
                <a:lnTo>
                  <a:pt x="24" y="3"/>
                </a:lnTo>
                <a:lnTo>
                  <a:pt x="22" y="3"/>
                </a:lnTo>
                <a:lnTo>
                  <a:pt x="22" y="3"/>
                </a:lnTo>
                <a:lnTo>
                  <a:pt x="22" y="3"/>
                </a:lnTo>
              </a:path>
            </a:pathLst>
          </a:custGeom>
          <a:solidFill>
            <a:srgbClr val="8CF4EA"/>
          </a:solidFill>
          <a:ln w="12700" cap="rnd" cmpd="sng">
            <a:solidFill>
              <a:srgbClr val="00FF00"/>
            </a:solidFill>
            <a:prstDash val="solid"/>
            <a:round/>
            <a:headEnd/>
            <a:tailEnd/>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66" name="Freeform 2454"/>
          <p:cNvSpPr>
            <a:spLocks/>
          </p:cNvSpPr>
          <p:nvPr/>
        </p:nvSpPr>
        <p:spPr bwMode="ltGray">
          <a:xfrm>
            <a:off x="5481638" y="5822241"/>
            <a:ext cx="90487" cy="28575"/>
          </a:xfrm>
          <a:custGeom>
            <a:avLst/>
            <a:gdLst/>
            <a:ahLst/>
            <a:cxnLst>
              <a:cxn ang="0">
                <a:pos x="45" y="2"/>
              </a:cxn>
              <a:cxn ang="0">
                <a:pos x="41" y="1"/>
              </a:cxn>
              <a:cxn ang="0">
                <a:pos x="36" y="0"/>
              </a:cxn>
              <a:cxn ang="0">
                <a:pos x="31" y="0"/>
              </a:cxn>
              <a:cxn ang="0">
                <a:pos x="26" y="0"/>
              </a:cxn>
              <a:cxn ang="0">
                <a:pos x="20" y="0"/>
              </a:cxn>
              <a:cxn ang="0">
                <a:pos x="14" y="0"/>
              </a:cxn>
              <a:cxn ang="0">
                <a:pos x="9" y="0"/>
              </a:cxn>
              <a:cxn ang="0">
                <a:pos x="4" y="1"/>
              </a:cxn>
              <a:cxn ang="0">
                <a:pos x="2" y="1"/>
              </a:cxn>
              <a:cxn ang="0">
                <a:pos x="1" y="2"/>
              </a:cxn>
              <a:cxn ang="0">
                <a:pos x="0" y="3"/>
              </a:cxn>
              <a:cxn ang="0">
                <a:pos x="0" y="4"/>
              </a:cxn>
              <a:cxn ang="0">
                <a:pos x="0" y="5"/>
              </a:cxn>
              <a:cxn ang="0">
                <a:pos x="0" y="6"/>
              </a:cxn>
              <a:cxn ang="0">
                <a:pos x="1" y="8"/>
              </a:cxn>
              <a:cxn ang="0">
                <a:pos x="1" y="9"/>
              </a:cxn>
              <a:cxn ang="0">
                <a:pos x="2" y="10"/>
              </a:cxn>
              <a:cxn ang="0">
                <a:pos x="2" y="11"/>
              </a:cxn>
              <a:cxn ang="0">
                <a:pos x="3" y="12"/>
              </a:cxn>
              <a:cxn ang="0">
                <a:pos x="4" y="13"/>
              </a:cxn>
              <a:cxn ang="0">
                <a:pos x="6" y="14"/>
              </a:cxn>
              <a:cxn ang="0">
                <a:pos x="7" y="15"/>
              </a:cxn>
              <a:cxn ang="0">
                <a:pos x="8" y="16"/>
              </a:cxn>
              <a:cxn ang="0">
                <a:pos x="10" y="16"/>
              </a:cxn>
              <a:cxn ang="0">
                <a:pos x="14" y="15"/>
              </a:cxn>
              <a:cxn ang="0">
                <a:pos x="20" y="14"/>
              </a:cxn>
              <a:cxn ang="0">
                <a:pos x="25" y="13"/>
              </a:cxn>
              <a:cxn ang="0">
                <a:pos x="30" y="12"/>
              </a:cxn>
              <a:cxn ang="0">
                <a:pos x="34" y="11"/>
              </a:cxn>
              <a:cxn ang="0">
                <a:pos x="41" y="10"/>
              </a:cxn>
              <a:cxn ang="0">
                <a:pos x="45" y="9"/>
              </a:cxn>
              <a:cxn ang="0">
                <a:pos x="52" y="9"/>
              </a:cxn>
              <a:cxn ang="0">
                <a:pos x="52" y="9"/>
              </a:cxn>
              <a:cxn ang="0">
                <a:pos x="52" y="8"/>
              </a:cxn>
              <a:cxn ang="0">
                <a:pos x="53" y="8"/>
              </a:cxn>
              <a:cxn ang="0">
                <a:pos x="55" y="8"/>
              </a:cxn>
              <a:cxn ang="0">
                <a:pos x="56" y="7"/>
              </a:cxn>
              <a:cxn ang="0">
                <a:pos x="56" y="7"/>
              </a:cxn>
              <a:cxn ang="0">
                <a:pos x="56" y="6"/>
              </a:cxn>
              <a:cxn ang="0">
                <a:pos x="55" y="6"/>
              </a:cxn>
              <a:cxn ang="0">
                <a:pos x="53" y="5"/>
              </a:cxn>
              <a:cxn ang="0">
                <a:pos x="52" y="4"/>
              </a:cxn>
              <a:cxn ang="0">
                <a:pos x="51" y="4"/>
              </a:cxn>
              <a:cxn ang="0">
                <a:pos x="49" y="4"/>
              </a:cxn>
              <a:cxn ang="0">
                <a:pos x="47" y="3"/>
              </a:cxn>
              <a:cxn ang="0">
                <a:pos x="46" y="3"/>
              </a:cxn>
              <a:cxn ang="0">
                <a:pos x="45" y="2"/>
              </a:cxn>
            </a:cxnLst>
            <a:rect l="0" t="0" r="r" b="b"/>
            <a:pathLst>
              <a:path w="57" h="17">
                <a:moveTo>
                  <a:pt x="45" y="2"/>
                </a:moveTo>
                <a:lnTo>
                  <a:pt x="41" y="1"/>
                </a:lnTo>
                <a:lnTo>
                  <a:pt x="36" y="0"/>
                </a:lnTo>
                <a:lnTo>
                  <a:pt x="31" y="0"/>
                </a:lnTo>
                <a:lnTo>
                  <a:pt x="26" y="0"/>
                </a:lnTo>
                <a:lnTo>
                  <a:pt x="20" y="0"/>
                </a:lnTo>
                <a:lnTo>
                  <a:pt x="14" y="0"/>
                </a:lnTo>
                <a:lnTo>
                  <a:pt x="9" y="0"/>
                </a:lnTo>
                <a:lnTo>
                  <a:pt x="4" y="1"/>
                </a:lnTo>
                <a:lnTo>
                  <a:pt x="2" y="1"/>
                </a:lnTo>
                <a:lnTo>
                  <a:pt x="1" y="2"/>
                </a:lnTo>
                <a:lnTo>
                  <a:pt x="0" y="3"/>
                </a:lnTo>
                <a:lnTo>
                  <a:pt x="0" y="4"/>
                </a:lnTo>
                <a:lnTo>
                  <a:pt x="0" y="5"/>
                </a:lnTo>
                <a:lnTo>
                  <a:pt x="0" y="6"/>
                </a:lnTo>
                <a:lnTo>
                  <a:pt x="1" y="8"/>
                </a:lnTo>
                <a:lnTo>
                  <a:pt x="1" y="9"/>
                </a:lnTo>
                <a:lnTo>
                  <a:pt x="2" y="10"/>
                </a:lnTo>
                <a:lnTo>
                  <a:pt x="2" y="11"/>
                </a:lnTo>
                <a:lnTo>
                  <a:pt x="3" y="12"/>
                </a:lnTo>
                <a:lnTo>
                  <a:pt x="4" y="13"/>
                </a:lnTo>
                <a:lnTo>
                  <a:pt x="6" y="14"/>
                </a:lnTo>
                <a:lnTo>
                  <a:pt x="7" y="15"/>
                </a:lnTo>
                <a:lnTo>
                  <a:pt x="8" y="16"/>
                </a:lnTo>
                <a:lnTo>
                  <a:pt x="10" y="16"/>
                </a:lnTo>
                <a:lnTo>
                  <a:pt x="14" y="15"/>
                </a:lnTo>
                <a:lnTo>
                  <a:pt x="20" y="14"/>
                </a:lnTo>
                <a:lnTo>
                  <a:pt x="25" y="13"/>
                </a:lnTo>
                <a:lnTo>
                  <a:pt x="30" y="12"/>
                </a:lnTo>
                <a:lnTo>
                  <a:pt x="34" y="11"/>
                </a:lnTo>
                <a:lnTo>
                  <a:pt x="41" y="10"/>
                </a:lnTo>
                <a:lnTo>
                  <a:pt x="45" y="9"/>
                </a:lnTo>
                <a:lnTo>
                  <a:pt x="52" y="9"/>
                </a:lnTo>
                <a:lnTo>
                  <a:pt x="52" y="9"/>
                </a:lnTo>
                <a:lnTo>
                  <a:pt x="52" y="8"/>
                </a:lnTo>
                <a:lnTo>
                  <a:pt x="53" y="8"/>
                </a:lnTo>
                <a:lnTo>
                  <a:pt x="55" y="8"/>
                </a:lnTo>
                <a:lnTo>
                  <a:pt x="56" y="7"/>
                </a:lnTo>
                <a:lnTo>
                  <a:pt x="56" y="7"/>
                </a:lnTo>
                <a:lnTo>
                  <a:pt x="56" y="6"/>
                </a:lnTo>
                <a:lnTo>
                  <a:pt x="55" y="6"/>
                </a:lnTo>
                <a:lnTo>
                  <a:pt x="53" y="5"/>
                </a:lnTo>
                <a:lnTo>
                  <a:pt x="52" y="4"/>
                </a:lnTo>
                <a:lnTo>
                  <a:pt x="51" y="4"/>
                </a:lnTo>
                <a:lnTo>
                  <a:pt x="49" y="4"/>
                </a:lnTo>
                <a:lnTo>
                  <a:pt x="47" y="3"/>
                </a:lnTo>
                <a:lnTo>
                  <a:pt x="46" y="3"/>
                </a:lnTo>
                <a:lnTo>
                  <a:pt x="45" y="2"/>
                </a:lnTo>
              </a:path>
            </a:pathLst>
          </a:custGeom>
          <a:solidFill>
            <a:srgbClr val="8CF4EA"/>
          </a:solidFill>
          <a:ln w="12700" cap="rnd" cmpd="sng">
            <a:solidFill>
              <a:srgbClr val="00FF00"/>
            </a:solidFill>
            <a:prstDash val="solid"/>
            <a:round/>
            <a:headEnd/>
            <a:tailEnd/>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67" name="Freeform 2455"/>
          <p:cNvSpPr>
            <a:spLocks/>
          </p:cNvSpPr>
          <p:nvPr/>
        </p:nvSpPr>
        <p:spPr bwMode="ltGray">
          <a:xfrm>
            <a:off x="5649913" y="5796841"/>
            <a:ext cx="77787" cy="33338"/>
          </a:xfrm>
          <a:custGeom>
            <a:avLst/>
            <a:gdLst/>
            <a:ahLst/>
            <a:cxnLst>
              <a:cxn ang="0">
                <a:pos x="27" y="4"/>
              </a:cxn>
              <a:cxn ang="0">
                <a:pos x="30" y="3"/>
              </a:cxn>
              <a:cxn ang="0">
                <a:pos x="33" y="2"/>
              </a:cxn>
              <a:cxn ang="0">
                <a:pos x="36" y="1"/>
              </a:cxn>
              <a:cxn ang="0">
                <a:pos x="38" y="0"/>
              </a:cxn>
              <a:cxn ang="0">
                <a:pos x="40" y="0"/>
              </a:cxn>
              <a:cxn ang="0">
                <a:pos x="42" y="0"/>
              </a:cxn>
              <a:cxn ang="0">
                <a:pos x="44" y="2"/>
              </a:cxn>
              <a:cxn ang="0">
                <a:pos x="44" y="5"/>
              </a:cxn>
              <a:cxn ang="0">
                <a:pos x="45" y="7"/>
              </a:cxn>
              <a:cxn ang="0">
                <a:pos x="45" y="9"/>
              </a:cxn>
              <a:cxn ang="0">
                <a:pos x="47" y="9"/>
              </a:cxn>
              <a:cxn ang="0">
                <a:pos x="48" y="10"/>
              </a:cxn>
              <a:cxn ang="0">
                <a:pos x="48" y="11"/>
              </a:cxn>
              <a:cxn ang="0">
                <a:pos x="48" y="12"/>
              </a:cxn>
              <a:cxn ang="0">
                <a:pos x="48" y="14"/>
              </a:cxn>
              <a:cxn ang="0">
                <a:pos x="47" y="15"/>
              </a:cxn>
              <a:cxn ang="0">
                <a:pos x="46" y="17"/>
              </a:cxn>
              <a:cxn ang="0">
                <a:pos x="43" y="18"/>
              </a:cxn>
              <a:cxn ang="0">
                <a:pos x="38" y="17"/>
              </a:cxn>
              <a:cxn ang="0">
                <a:pos x="35" y="16"/>
              </a:cxn>
              <a:cxn ang="0">
                <a:pos x="33" y="16"/>
              </a:cxn>
              <a:cxn ang="0">
                <a:pos x="30" y="16"/>
              </a:cxn>
              <a:cxn ang="0">
                <a:pos x="26" y="16"/>
              </a:cxn>
              <a:cxn ang="0">
                <a:pos x="21" y="16"/>
              </a:cxn>
              <a:cxn ang="0">
                <a:pos x="15" y="16"/>
              </a:cxn>
              <a:cxn ang="0">
                <a:pos x="12" y="16"/>
              </a:cxn>
              <a:cxn ang="0">
                <a:pos x="6" y="15"/>
              </a:cxn>
              <a:cxn ang="0">
                <a:pos x="5" y="14"/>
              </a:cxn>
              <a:cxn ang="0">
                <a:pos x="3" y="14"/>
              </a:cxn>
              <a:cxn ang="0">
                <a:pos x="2" y="13"/>
              </a:cxn>
              <a:cxn ang="0">
                <a:pos x="2" y="12"/>
              </a:cxn>
              <a:cxn ang="0">
                <a:pos x="1" y="11"/>
              </a:cxn>
              <a:cxn ang="0">
                <a:pos x="0" y="11"/>
              </a:cxn>
              <a:cxn ang="0">
                <a:pos x="0" y="10"/>
              </a:cxn>
              <a:cxn ang="0">
                <a:pos x="0" y="9"/>
              </a:cxn>
              <a:cxn ang="0">
                <a:pos x="6" y="8"/>
              </a:cxn>
              <a:cxn ang="0">
                <a:pos x="14" y="7"/>
              </a:cxn>
              <a:cxn ang="0">
                <a:pos x="18" y="6"/>
              </a:cxn>
            </a:cxnLst>
            <a:rect l="0" t="0" r="r" b="b"/>
            <a:pathLst>
              <a:path w="49" h="19">
                <a:moveTo>
                  <a:pt x="26" y="5"/>
                </a:moveTo>
                <a:lnTo>
                  <a:pt x="27" y="4"/>
                </a:lnTo>
                <a:lnTo>
                  <a:pt x="29" y="3"/>
                </a:lnTo>
                <a:lnTo>
                  <a:pt x="30" y="3"/>
                </a:lnTo>
                <a:lnTo>
                  <a:pt x="32" y="2"/>
                </a:lnTo>
                <a:lnTo>
                  <a:pt x="33" y="2"/>
                </a:lnTo>
                <a:lnTo>
                  <a:pt x="35" y="1"/>
                </a:lnTo>
                <a:lnTo>
                  <a:pt x="36" y="1"/>
                </a:lnTo>
                <a:lnTo>
                  <a:pt x="37" y="0"/>
                </a:lnTo>
                <a:lnTo>
                  <a:pt x="38" y="0"/>
                </a:lnTo>
                <a:lnTo>
                  <a:pt x="38" y="0"/>
                </a:lnTo>
                <a:lnTo>
                  <a:pt x="40" y="0"/>
                </a:lnTo>
                <a:lnTo>
                  <a:pt x="41" y="0"/>
                </a:lnTo>
                <a:lnTo>
                  <a:pt x="42" y="0"/>
                </a:lnTo>
                <a:lnTo>
                  <a:pt x="44" y="1"/>
                </a:lnTo>
                <a:lnTo>
                  <a:pt x="44" y="2"/>
                </a:lnTo>
                <a:lnTo>
                  <a:pt x="44" y="3"/>
                </a:lnTo>
                <a:lnTo>
                  <a:pt x="44" y="5"/>
                </a:lnTo>
                <a:lnTo>
                  <a:pt x="44" y="6"/>
                </a:lnTo>
                <a:lnTo>
                  <a:pt x="45" y="7"/>
                </a:lnTo>
                <a:lnTo>
                  <a:pt x="45" y="8"/>
                </a:lnTo>
                <a:lnTo>
                  <a:pt x="45" y="9"/>
                </a:lnTo>
                <a:lnTo>
                  <a:pt x="46" y="9"/>
                </a:lnTo>
                <a:lnTo>
                  <a:pt x="47" y="9"/>
                </a:lnTo>
                <a:lnTo>
                  <a:pt x="47" y="9"/>
                </a:lnTo>
                <a:lnTo>
                  <a:pt x="48" y="10"/>
                </a:lnTo>
                <a:lnTo>
                  <a:pt x="48" y="10"/>
                </a:lnTo>
                <a:lnTo>
                  <a:pt x="48" y="11"/>
                </a:lnTo>
                <a:lnTo>
                  <a:pt x="48" y="11"/>
                </a:lnTo>
                <a:lnTo>
                  <a:pt x="48" y="12"/>
                </a:lnTo>
                <a:lnTo>
                  <a:pt x="48" y="13"/>
                </a:lnTo>
                <a:lnTo>
                  <a:pt x="48" y="14"/>
                </a:lnTo>
                <a:lnTo>
                  <a:pt x="48" y="15"/>
                </a:lnTo>
                <a:lnTo>
                  <a:pt x="47" y="15"/>
                </a:lnTo>
                <a:lnTo>
                  <a:pt x="47" y="16"/>
                </a:lnTo>
                <a:lnTo>
                  <a:pt x="46" y="17"/>
                </a:lnTo>
                <a:lnTo>
                  <a:pt x="44" y="17"/>
                </a:lnTo>
                <a:lnTo>
                  <a:pt x="43" y="18"/>
                </a:lnTo>
                <a:lnTo>
                  <a:pt x="41" y="18"/>
                </a:lnTo>
                <a:lnTo>
                  <a:pt x="38" y="17"/>
                </a:lnTo>
                <a:lnTo>
                  <a:pt x="37" y="17"/>
                </a:lnTo>
                <a:lnTo>
                  <a:pt x="35" y="16"/>
                </a:lnTo>
                <a:lnTo>
                  <a:pt x="34" y="16"/>
                </a:lnTo>
                <a:lnTo>
                  <a:pt x="33" y="16"/>
                </a:lnTo>
                <a:lnTo>
                  <a:pt x="32" y="16"/>
                </a:lnTo>
                <a:lnTo>
                  <a:pt x="30" y="16"/>
                </a:lnTo>
                <a:lnTo>
                  <a:pt x="29" y="16"/>
                </a:lnTo>
                <a:lnTo>
                  <a:pt x="26" y="16"/>
                </a:lnTo>
                <a:lnTo>
                  <a:pt x="24" y="16"/>
                </a:lnTo>
                <a:lnTo>
                  <a:pt x="21" y="16"/>
                </a:lnTo>
                <a:lnTo>
                  <a:pt x="18" y="16"/>
                </a:lnTo>
                <a:lnTo>
                  <a:pt x="15" y="16"/>
                </a:lnTo>
                <a:lnTo>
                  <a:pt x="13" y="16"/>
                </a:lnTo>
                <a:lnTo>
                  <a:pt x="12" y="16"/>
                </a:lnTo>
                <a:lnTo>
                  <a:pt x="9" y="15"/>
                </a:lnTo>
                <a:lnTo>
                  <a:pt x="6" y="15"/>
                </a:lnTo>
                <a:lnTo>
                  <a:pt x="5" y="15"/>
                </a:lnTo>
                <a:lnTo>
                  <a:pt x="5" y="14"/>
                </a:lnTo>
                <a:lnTo>
                  <a:pt x="4" y="14"/>
                </a:lnTo>
                <a:lnTo>
                  <a:pt x="3" y="14"/>
                </a:lnTo>
                <a:lnTo>
                  <a:pt x="3" y="14"/>
                </a:lnTo>
                <a:lnTo>
                  <a:pt x="2" y="13"/>
                </a:lnTo>
                <a:lnTo>
                  <a:pt x="2" y="12"/>
                </a:lnTo>
                <a:lnTo>
                  <a:pt x="2" y="12"/>
                </a:lnTo>
                <a:lnTo>
                  <a:pt x="2" y="11"/>
                </a:lnTo>
                <a:lnTo>
                  <a:pt x="1" y="11"/>
                </a:lnTo>
                <a:lnTo>
                  <a:pt x="0" y="11"/>
                </a:lnTo>
                <a:lnTo>
                  <a:pt x="0" y="11"/>
                </a:lnTo>
                <a:lnTo>
                  <a:pt x="0" y="11"/>
                </a:lnTo>
                <a:lnTo>
                  <a:pt x="0" y="10"/>
                </a:lnTo>
                <a:lnTo>
                  <a:pt x="0" y="10"/>
                </a:lnTo>
                <a:lnTo>
                  <a:pt x="0" y="9"/>
                </a:lnTo>
                <a:lnTo>
                  <a:pt x="3" y="9"/>
                </a:lnTo>
                <a:lnTo>
                  <a:pt x="6" y="8"/>
                </a:lnTo>
                <a:lnTo>
                  <a:pt x="11" y="8"/>
                </a:lnTo>
                <a:lnTo>
                  <a:pt x="14" y="7"/>
                </a:lnTo>
                <a:lnTo>
                  <a:pt x="16" y="7"/>
                </a:lnTo>
                <a:lnTo>
                  <a:pt x="18" y="6"/>
                </a:lnTo>
                <a:lnTo>
                  <a:pt x="26" y="5"/>
                </a:lnTo>
              </a:path>
            </a:pathLst>
          </a:custGeom>
          <a:solidFill>
            <a:srgbClr val="8CF4EA"/>
          </a:solidFill>
          <a:ln w="12700" cap="rnd" cmpd="sng">
            <a:solidFill>
              <a:srgbClr val="00FF00"/>
            </a:solidFill>
            <a:prstDash val="solid"/>
            <a:round/>
            <a:headEnd/>
            <a:tailEnd/>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68" name="Line 2456"/>
          <p:cNvSpPr>
            <a:spLocks noChangeShapeType="1"/>
          </p:cNvSpPr>
          <p:nvPr/>
        </p:nvSpPr>
        <p:spPr bwMode="ltGray">
          <a:xfrm>
            <a:off x="2043113" y="3212391"/>
            <a:ext cx="1587" cy="2381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69" name="Line 2457"/>
          <p:cNvSpPr>
            <a:spLocks noChangeShapeType="1"/>
          </p:cNvSpPr>
          <p:nvPr/>
        </p:nvSpPr>
        <p:spPr bwMode="ltGray">
          <a:xfrm flipH="1" flipV="1">
            <a:off x="2562225" y="3015541"/>
            <a:ext cx="38100"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70" name="Line 2458"/>
          <p:cNvSpPr>
            <a:spLocks noChangeShapeType="1"/>
          </p:cNvSpPr>
          <p:nvPr/>
        </p:nvSpPr>
        <p:spPr bwMode="ltGray">
          <a:xfrm flipH="1">
            <a:off x="2043113" y="2799641"/>
            <a:ext cx="1587" cy="23813"/>
          </a:xfrm>
          <a:prstGeom prst="line">
            <a:avLst/>
          </a:prstGeom>
          <a:noFill/>
          <a:ln w="254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71" name="Line 2459"/>
          <p:cNvSpPr>
            <a:spLocks noChangeShapeType="1"/>
          </p:cNvSpPr>
          <p:nvPr/>
        </p:nvSpPr>
        <p:spPr bwMode="ltGray">
          <a:xfrm>
            <a:off x="1485900" y="3015541"/>
            <a:ext cx="36513"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72" name="Line 2460"/>
          <p:cNvSpPr>
            <a:spLocks noChangeShapeType="1"/>
          </p:cNvSpPr>
          <p:nvPr/>
        </p:nvSpPr>
        <p:spPr bwMode="ltGray">
          <a:xfrm flipH="1">
            <a:off x="1485900" y="3015541"/>
            <a:ext cx="36513" cy="476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73" name="Line 2461"/>
          <p:cNvSpPr>
            <a:spLocks noChangeShapeType="1"/>
          </p:cNvSpPr>
          <p:nvPr/>
        </p:nvSpPr>
        <p:spPr bwMode="ltGray">
          <a:xfrm flipV="1">
            <a:off x="2043113" y="3212391"/>
            <a:ext cx="1587" cy="23813"/>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79" name="Line 2467"/>
          <p:cNvSpPr>
            <a:spLocks noChangeShapeType="1"/>
          </p:cNvSpPr>
          <p:nvPr/>
        </p:nvSpPr>
        <p:spPr bwMode="ltGray">
          <a:xfrm>
            <a:off x="2241550" y="2966329"/>
            <a:ext cx="138113" cy="69850"/>
          </a:xfrm>
          <a:prstGeom prst="line">
            <a:avLst/>
          </a:prstGeom>
          <a:noFill/>
          <a:ln w="12700">
            <a:solidFill>
              <a:srgbClr val="00FF00"/>
            </a:solidFill>
            <a:round/>
            <a:headEnd type="none" w="sm" len="sm"/>
            <a:tailEnd type="none" w="sm" len="sm"/>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grpSp>
        <p:nvGrpSpPr>
          <p:cNvPr id="1460" name="Group 1459"/>
          <p:cNvGrpSpPr/>
          <p:nvPr/>
        </p:nvGrpSpPr>
        <p:grpSpPr>
          <a:xfrm>
            <a:off x="104729" y="4476041"/>
            <a:ext cx="4926059" cy="2305759"/>
            <a:chOff x="104729" y="4476041"/>
            <a:chExt cx="4926059" cy="2305759"/>
          </a:xfrm>
        </p:grpSpPr>
        <p:sp>
          <p:nvSpPr>
            <p:cNvPr id="425380" name="Rectangle 2468"/>
            <p:cNvSpPr>
              <a:spLocks noChangeArrowheads="1"/>
            </p:cNvSpPr>
            <p:nvPr/>
          </p:nvSpPr>
          <p:spPr bwMode="auto">
            <a:xfrm>
              <a:off x="104729" y="4476041"/>
              <a:ext cx="4010071" cy="2305759"/>
            </a:xfrm>
            <a:prstGeom prst="rect">
              <a:avLst/>
            </a:prstGeom>
            <a:noFill/>
            <a:ln w="9525">
              <a:noFill/>
              <a:miter lim="800000"/>
              <a:headEnd/>
              <a:tailEnd/>
            </a:ln>
            <a:effectLst/>
          </p:spPr>
          <p:txBody>
            <a:bodyPr wrap="none" lIns="87312" tIns="44450" rIns="87312" bIns="44450">
              <a:spAutoFit/>
            </a:bodyPr>
            <a:lstStyle/>
            <a:p>
              <a:pPr algn="l" defTabSz="825500" rtl="0" fontAlgn="base">
                <a:spcBef>
                  <a:spcPct val="0"/>
                </a:spcBef>
                <a:spcAft>
                  <a:spcPct val="0"/>
                </a:spcAft>
              </a:pPr>
              <a:r>
                <a:rPr lang="en-US" sz="2400" b="1" u="sng"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t>Local Storage</a:t>
              </a:r>
              <a: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t/>
              </a:r>
              <a:b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br>
              <a: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t>Diamond Valley </a:t>
              </a:r>
              <a:b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br>
              <a: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t>Lake Mathews</a:t>
              </a:r>
              <a:b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br>
              <a: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t>Lake Skinner</a:t>
              </a:r>
              <a:b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br>
              <a:r>
                <a:rPr lang="en-US" sz="2400" b="1" kern="1200" dirty="0" smtClean="0">
                  <a:solidFill>
                    <a:srgbClr val="9E9273">
                      <a:lumMod val="40000"/>
                      <a:lumOff val="60000"/>
                    </a:srgbClr>
                  </a:solidFill>
                  <a:effectLst>
                    <a:outerShdw blurRad="38100" dist="38100" dir="2700000" algn="tl">
                      <a:srgbClr val="000000"/>
                    </a:outerShdw>
                  </a:effectLst>
                  <a:latin typeface="Calibri"/>
                  <a:ea typeface="+mn-ea"/>
                  <a:cs typeface="Arial" pitchFamily="34" charset="0"/>
                </a:rPr>
                <a:t>Conjunctive Use Groundwater</a:t>
              </a:r>
              <a: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t/>
              </a:r>
              <a:b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br>
              <a: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t>DWR State Project Reservoirs </a:t>
              </a:r>
            </a:p>
          </p:txBody>
        </p:sp>
        <p:sp>
          <p:nvSpPr>
            <p:cNvPr id="425381" name="Arc 2469"/>
            <p:cNvSpPr>
              <a:spLocks/>
            </p:cNvSpPr>
            <p:nvPr/>
          </p:nvSpPr>
          <p:spPr bwMode="auto">
            <a:xfrm>
              <a:off x="3733800" y="5860341"/>
              <a:ext cx="1296988" cy="508000"/>
            </a:xfrm>
            <a:custGeom>
              <a:avLst/>
              <a:gdLst>
                <a:gd name="G0" fmla="+- 4477 0 0"/>
                <a:gd name="G1" fmla="+- 0 0 0"/>
                <a:gd name="G2" fmla="+- 21600 0 0"/>
                <a:gd name="T0" fmla="*/ 24004 w 24004"/>
                <a:gd name="T1" fmla="*/ 9234 h 21600"/>
                <a:gd name="T2" fmla="*/ 0 w 24004"/>
                <a:gd name="T3" fmla="*/ 21131 h 21600"/>
                <a:gd name="T4" fmla="*/ 4477 w 24004"/>
                <a:gd name="T5" fmla="*/ 0 h 21600"/>
              </a:gdLst>
              <a:ahLst/>
              <a:cxnLst>
                <a:cxn ang="0">
                  <a:pos x="T0" y="T1"/>
                </a:cxn>
                <a:cxn ang="0">
                  <a:pos x="T2" y="T3"/>
                </a:cxn>
                <a:cxn ang="0">
                  <a:pos x="T4" y="T5"/>
                </a:cxn>
              </a:cxnLst>
              <a:rect l="0" t="0" r="r" b="b"/>
              <a:pathLst>
                <a:path w="24004" h="21600" fill="none" extrusionOk="0">
                  <a:moveTo>
                    <a:pt x="24003" y="9233"/>
                  </a:moveTo>
                  <a:cubicBezTo>
                    <a:pt x="20433" y="16784"/>
                    <a:pt x="12829" y="21599"/>
                    <a:pt x="4477" y="21600"/>
                  </a:cubicBezTo>
                  <a:cubicBezTo>
                    <a:pt x="2972" y="21600"/>
                    <a:pt x="1471" y="21442"/>
                    <a:pt x="0" y="21130"/>
                  </a:cubicBezTo>
                </a:path>
                <a:path w="24004" h="21600" stroke="0" extrusionOk="0">
                  <a:moveTo>
                    <a:pt x="24003" y="9233"/>
                  </a:moveTo>
                  <a:cubicBezTo>
                    <a:pt x="20433" y="16784"/>
                    <a:pt x="12829" y="21599"/>
                    <a:pt x="4477" y="21600"/>
                  </a:cubicBezTo>
                  <a:cubicBezTo>
                    <a:pt x="2972" y="21600"/>
                    <a:pt x="1471" y="21442"/>
                    <a:pt x="0" y="21130"/>
                  </a:cubicBezTo>
                  <a:lnTo>
                    <a:pt x="4477" y="0"/>
                  </a:lnTo>
                  <a:close/>
                </a:path>
              </a:pathLst>
            </a:custGeom>
            <a:noFill/>
            <a:ln w="50800" cap="rnd">
              <a:solidFill>
                <a:srgbClr val="FFFFFF"/>
              </a:solidFill>
              <a:round/>
              <a:headEnd type="stealth" w="med" len="med"/>
              <a:tailEnd type="none" w="sm" len="sm"/>
            </a:ln>
            <a:effectLst>
              <a:outerShdw blurRad="50800" dist="38100" dir="5400000" algn="t" rotWithShape="0">
                <a:prstClr val="black">
                  <a:alpha val="40000"/>
                </a:prstClr>
              </a:outerShdw>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grpSp>
      <p:grpSp>
        <p:nvGrpSpPr>
          <p:cNvPr id="1459" name="Group 1458"/>
          <p:cNvGrpSpPr/>
          <p:nvPr/>
        </p:nvGrpSpPr>
        <p:grpSpPr>
          <a:xfrm>
            <a:off x="5715000" y="3301613"/>
            <a:ext cx="3352800" cy="2980743"/>
            <a:chOff x="5715000" y="3301613"/>
            <a:chExt cx="3352800" cy="2980743"/>
          </a:xfrm>
        </p:grpSpPr>
        <p:sp>
          <p:nvSpPr>
            <p:cNvPr id="425387" name="Rectangle 2475"/>
            <p:cNvSpPr>
              <a:spLocks noChangeArrowheads="1"/>
            </p:cNvSpPr>
            <p:nvPr/>
          </p:nvSpPr>
          <p:spPr bwMode="auto">
            <a:xfrm>
              <a:off x="5715000" y="3301613"/>
              <a:ext cx="3352800" cy="1936428"/>
            </a:xfrm>
            <a:prstGeom prst="rect">
              <a:avLst/>
            </a:prstGeom>
            <a:noFill/>
            <a:ln w="9525">
              <a:noFill/>
              <a:miter lim="800000"/>
              <a:headEnd/>
              <a:tailEnd/>
            </a:ln>
            <a:effectLst/>
          </p:spPr>
          <p:txBody>
            <a:bodyPr wrap="square" lIns="87312" tIns="44450" rIns="87312" bIns="44450">
              <a:spAutoFit/>
            </a:bodyPr>
            <a:lstStyle/>
            <a:p>
              <a:pPr algn="r" defTabSz="825500" fontAlgn="base">
                <a:spcBef>
                  <a:spcPct val="0"/>
                </a:spcBef>
                <a:spcAft>
                  <a:spcPct val="0"/>
                </a:spcAft>
              </a:pPr>
              <a:r>
                <a:rPr lang="en-US" sz="2400" b="1" u="sng" kern="1200" dirty="0" smtClean="0">
                  <a:solidFill>
                    <a:srgbClr val="9E9273">
                      <a:lumMod val="40000"/>
                      <a:lumOff val="60000"/>
                    </a:srgbClr>
                  </a:solidFill>
                  <a:effectLst>
                    <a:outerShdw blurRad="38100" dist="38100" dir="2700000" algn="tl">
                      <a:srgbClr val="000000"/>
                    </a:outerShdw>
                  </a:effectLst>
                  <a:latin typeface="Calibri"/>
                  <a:ea typeface="+mn-ea"/>
                  <a:cs typeface="Arial" pitchFamily="34" charset="0"/>
                </a:rPr>
                <a:t>CRA Storage</a:t>
              </a:r>
              <a:br>
                <a:rPr lang="en-US" sz="2400" b="1" u="sng" kern="1200" dirty="0" smtClean="0">
                  <a:solidFill>
                    <a:srgbClr val="9E9273">
                      <a:lumMod val="40000"/>
                      <a:lumOff val="60000"/>
                    </a:srgbClr>
                  </a:solidFill>
                  <a:effectLst>
                    <a:outerShdw blurRad="38100" dist="38100" dir="2700000" algn="tl">
                      <a:srgbClr val="000000"/>
                    </a:outerShdw>
                  </a:effectLst>
                  <a:latin typeface="Calibri"/>
                  <a:ea typeface="+mn-ea"/>
                  <a:cs typeface="Arial" pitchFamily="34" charset="0"/>
                </a:rPr>
              </a:br>
              <a:r>
                <a:rPr lang="en-US" sz="2400" b="1" dirty="0" smtClean="0">
                  <a:solidFill>
                    <a:srgbClr val="9E9273">
                      <a:lumMod val="40000"/>
                      <a:lumOff val="60000"/>
                    </a:srgbClr>
                  </a:solidFill>
                  <a:effectLst>
                    <a:outerShdw blurRad="38100" dist="38100" dir="2700000" algn="tl">
                      <a:srgbClr val="000000"/>
                    </a:outerShdw>
                  </a:effectLst>
                  <a:cs typeface="Arial" pitchFamily="34" charset="0"/>
                </a:rPr>
                <a:t>DWCV Advance Delivery Lake </a:t>
              </a:r>
              <a:r>
                <a:rPr lang="en-US" sz="2400" b="1" kern="1200" dirty="0" smtClean="0">
                  <a:solidFill>
                    <a:srgbClr val="9E9273">
                      <a:lumMod val="40000"/>
                      <a:lumOff val="60000"/>
                    </a:srgbClr>
                  </a:solidFill>
                  <a:effectLst>
                    <a:outerShdw blurRad="38100" dist="38100" dir="2700000" algn="tl">
                      <a:srgbClr val="000000"/>
                    </a:outerShdw>
                  </a:effectLst>
                  <a:latin typeface="Calibri"/>
                  <a:ea typeface="+mn-ea"/>
                  <a:cs typeface="Arial" pitchFamily="34" charset="0"/>
                </a:rPr>
                <a:t>Mead  ICS</a:t>
              </a:r>
              <a:br>
                <a:rPr lang="en-US" sz="2400" b="1" kern="1200" dirty="0" smtClean="0">
                  <a:solidFill>
                    <a:srgbClr val="9E9273">
                      <a:lumMod val="40000"/>
                      <a:lumOff val="60000"/>
                    </a:srgbClr>
                  </a:solidFill>
                  <a:effectLst>
                    <a:outerShdw blurRad="38100" dist="38100" dir="2700000" algn="tl">
                      <a:srgbClr val="000000"/>
                    </a:outerShdw>
                  </a:effectLst>
                  <a:latin typeface="Calibri"/>
                  <a:ea typeface="+mn-ea"/>
                  <a:cs typeface="Arial" pitchFamily="34" charset="0"/>
                </a:rPr>
              </a:br>
              <a: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t/>
              </a:r>
              <a:b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br>
              <a:endPar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endParaRPr>
            </a:p>
          </p:txBody>
        </p:sp>
        <p:grpSp>
          <p:nvGrpSpPr>
            <p:cNvPr id="1457" name="Group 1456"/>
            <p:cNvGrpSpPr/>
            <p:nvPr/>
          </p:nvGrpSpPr>
          <p:grpSpPr>
            <a:xfrm>
              <a:off x="6639482" y="4435903"/>
              <a:ext cx="1400281" cy="1846453"/>
              <a:chOff x="6639482" y="4435903"/>
              <a:chExt cx="1400281" cy="1846453"/>
            </a:xfrm>
          </p:grpSpPr>
          <p:sp>
            <p:nvSpPr>
              <p:cNvPr id="1464" name="Oval 2485"/>
              <p:cNvSpPr>
                <a:spLocks noChangeArrowheads="1"/>
              </p:cNvSpPr>
              <p:nvPr/>
            </p:nvSpPr>
            <p:spPr bwMode="auto">
              <a:xfrm>
                <a:off x="7576011" y="4818946"/>
                <a:ext cx="463752" cy="266695"/>
              </a:xfrm>
              <a:prstGeom prst="ellipse">
                <a:avLst/>
              </a:prstGeom>
              <a:solidFill>
                <a:schemeClr val="accent1">
                  <a:alpha val="62000"/>
                </a:schemeClr>
              </a:solidFill>
              <a:ln w="6350">
                <a:solidFill>
                  <a:schemeClr val="tx1"/>
                </a:solidFill>
                <a:round/>
                <a:headEnd/>
                <a:tailEnd/>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1466" name="Line 2474"/>
              <p:cNvSpPr>
                <a:spLocks noChangeShapeType="1"/>
              </p:cNvSpPr>
              <p:nvPr/>
            </p:nvSpPr>
            <p:spPr bwMode="auto">
              <a:xfrm rot="1839445">
                <a:off x="7004432" y="4435903"/>
                <a:ext cx="240535" cy="1451876"/>
              </a:xfrm>
              <a:prstGeom prst="line">
                <a:avLst/>
              </a:prstGeom>
              <a:noFill/>
              <a:ln w="50800">
                <a:solidFill>
                  <a:srgbClr val="FFFFFF"/>
                </a:solidFill>
                <a:round/>
                <a:headEnd type="none" w="sm" len="sm"/>
                <a:tailEnd type="stealth" w="med" len="med"/>
              </a:ln>
              <a:effectLst>
                <a:outerShdw blurRad="63500" sx="102000" sy="102000" algn="ctr" rotWithShape="0">
                  <a:prstClr val="black">
                    <a:alpha val="40000"/>
                  </a:prstClr>
                </a:outerShdw>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1467" name="Oval 2485"/>
              <p:cNvSpPr>
                <a:spLocks noChangeArrowheads="1"/>
              </p:cNvSpPr>
              <p:nvPr/>
            </p:nvSpPr>
            <p:spPr bwMode="auto">
              <a:xfrm rot="-9817046">
                <a:off x="6639482" y="6008036"/>
                <a:ext cx="274320" cy="274320"/>
              </a:xfrm>
              <a:prstGeom prst="ellipse">
                <a:avLst/>
              </a:prstGeom>
              <a:solidFill>
                <a:schemeClr val="accent1">
                  <a:alpha val="62000"/>
                </a:schemeClr>
              </a:solidFill>
              <a:ln w="6350">
                <a:solidFill>
                  <a:schemeClr val="tx1"/>
                </a:solidFill>
                <a:round/>
                <a:headEnd/>
                <a:tailEnd/>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1468" name="Line 2474"/>
              <p:cNvSpPr>
                <a:spLocks noChangeShapeType="1"/>
              </p:cNvSpPr>
              <p:nvPr/>
            </p:nvSpPr>
            <p:spPr bwMode="auto">
              <a:xfrm rot="1839445">
                <a:off x="7406127" y="4576440"/>
                <a:ext cx="427746" cy="123868"/>
              </a:xfrm>
              <a:prstGeom prst="line">
                <a:avLst/>
              </a:prstGeom>
              <a:noFill/>
              <a:ln w="50800">
                <a:solidFill>
                  <a:srgbClr val="FFFFFF"/>
                </a:solidFill>
                <a:round/>
                <a:headEnd type="none" w="sm" len="sm"/>
                <a:tailEnd type="stealth" w="med" len="med"/>
              </a:ln>
              <a:effectLst>
                <a:outerShdw blurRad="63500" sx="102000" sy="102000" algn="ctr" rotWithShape="0">
                  <a:prstClr val="black">
                    <a:alpha val="40000"/>
                  </a:prstClr>
                </a:outerShdw>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grpSp>
      </p:grpSp>
      <p:sp>
        <p:nvSpPr>
          <p:cNvPr id="1469" name="Title 1"/>
          <p:cNvSpPr txBox="1">
            <a:spLocks/>
          </p:cNvSpPr>
          <p:nvPr/>
        </p:nvSpPr>
        <p:spPr>
          <a:xfrm>
            <a:off x="2895600" y="76200"/>
            <a:ext cx="5486400" cy="1163395"/>
          </a:xfrm>
          <a:prstGeom prst="rect">
            <a:avLst/>
          </a:prstGeom>
        </p:spPr>
        <p:txBody>
          <a:bodyPr>
            <a:no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Location</a:t>
            </a:r>
            <a:r>
              <a:rPr kumimoji="0" lang="en-US" sz="4400" b="0" i="0"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 of</a:t>
            </a:r>
            <a:r>
              <a:rPr kumimoji="0" lang="en-US" sz="4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 Storage </a:t>
            </a:r>
            <a:r>
              <a:rPr lang="en-US" sz="4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rPr>
              <a:t>Programs Also Matters</a:t>
            </a:r>
            <a:endParaRPr kumimoji="0" lang="en-US" sz="4400" b="0" i="0" u="none" strike="noStrike" kern="1200" cap="none" spc="-150" normalizeH="0" baseline="0" noProof="0" dirty="0">
              <a:ln w="3175">
                <a:noFill/>
              </a:ln>
              <a:solidFill>
                <a:schemeClr val="tx2"/>
              </a:solidFill>
              <a:effectLst>
                <a:outerShdw blurRad="50800" dist="38100" dir="2700000" algn="tl" rotWithShape="0">
                  <a:prstClr val="black">
                    <a:alpha val="40000"/>
                  </a:prstClr>
                </a:outerShdw>
              </a:effectLst>
              <a:uLnTx/>
              <a:uFillTx/>
              <a:latin typeface="+mj-lt"/>
              <a:ea typeface="+mn-ea"/>
              <a:cs typeface="Arial" charset="0"/>
            </a:endParaRPr>
          </a:p>
        </p:txBody>
      </p:sp>
      <p:grpSp>
        <p:nvGrpSpPr>
          <p:cNvPr id="1458" name="Group 1457"/>
          <p:cNvGrpSpPr/>
          <p:nvPr/>
        </p:nvGrpSpPr>
        <p:grpSpPr>
          <a:xfrm>
            <a:off x="1938117" y="1428041"/>
            <a:ext cx="7159053" cy="3657600"/>
            <a:chOff x="1938117" y="1428041"/>
            <a:chExt cx="7159053" cy="3657600"/>
          </a:xfrm>
        </p:grpSpPr>
        <p:sp>
          <p:nvSpPr>
            <p:cNvPr id="425384" name="Rectangle 2472"/>
            <p:cNvSpPr>
              <a:spLocks noChangeArrowheads="1"/>
            </p:cNvSpPr>
            <p:nvPr/>
          </p:nvSpPr>
          <p:spPr bwMode="auto">
            <a:xfrm>
              <a:off x="5410200" y="1428041"/>
              <a:ext cx="3686970" cy="2305759"/>
            </a:xfrm>
            <a:prstGeom prst="rect">
              <a:avLst/>
            </a:prstGeom>
            <a:noFill/>
            <a:ln w="9525">
              <a:noFill/>
              <a:miter lim="800000"/>
              <a:headEnd/>
              <a:tailEnd/>
            </a:ln>
            <a:effectLst/>
          </p:spPr>
          <p:txBody>
            <a:bodyPr wrap="none" lIns="87312" tIns="44450" rIns="87312" bIns="44450">
              <a:spAutoFit/>
            </a:bodyPr>
            <a:lstStyle/>
            <a:p>
              <a:pPr algn="l" defTabSz="825500" rtl="0" fontAlgn="base">
                <a:spcBef>
                  <a:spcPct val="0"/>
                </a:spcBef>
                <a:spcAft>
                  <a:spcPct val="0"/>
                </a:spcAft>
              </a:pPr>
              <a:r>
                <a:rPr lang="en-US" sz="2400" b="1" u="sng" kern="1200" dirty="0" smtClean="0">
                  <a:solidFill>
                    <a:srgbClr val="9E9273">
                      <a:lumMod val="40000"/>
                      <a:lumOff val="60000"/>
                    </a:srgbClr>
                  </a:solidFill>
                  <a:effectLst>
                    <a:outerShdw blurRad="38100" dist="38100" dir="2700000" algn="tl">
                      <a:srgbClr val="000000"/>
                    </a:outerShdw>
                  </a:effectLst>
                  <a:latin typeface="Calibri"/>
                  <a:ea typeface="+mn-ea"/>
                  <a:cs typeface="Arial" pitchFamily="34" charset="0"/>
                </a:rPr>
                <a:t>Central Valley/SWP Storage</a:t>
              </a:r>
            </a:p>
            <a:p>
              <a:pPr algn="l" defTabSz="825500" rtl="0" fontAlgn="base">
                <a:spcBef>
                  <a:spcPct val="0"/>
                </a:spcBef>
                <a:spcAft>
                  <a:spcPct val="0"/>
                </a:spcAft>
              </a:pPr>
              <a:r>
                <a:rPr lang="en-US" sz="2400" b="1" kern="1200" dirty="0" smtClean="0">
                  <a:solidFill>
                    <a:srgbClr val="9E9273">
                      <a:lumMod val="40000"/>
                      <a:lumOff val="60000"/>
                    </a:srgbClr>
                  </a:solidFill>
                  <a:effectLst>
                    <a:outerShdw blurRad="38100" dist="38100" dir="2700000" algn="tl">
                      <a:srgbClr val="000000"/>
                    </a:outerShdw>
                  </a:effectLst>
                  <a:latin typeface="Calibri"/>
                  <a:ea typeface="+mn-ea"/>
                  <a:cs typeface="Arial" pitchFamily="34" charset="0"/>
                </a:rPr>
                <a:t>San Luis Carryover</a:t>
              </a:r>
            </a:p>
            <a:p>
              <a:pPr algn="l" defTabSz="825500" rtl="0" fontAlgn="base">
                <a:spcBef>
                  <a:spcPct val="0"/>
                </a:spcBef>
                <a:spcAft>
                  <a:spcPct val="0"/>
                </a:spcAft>
              </a:pPr>
              <a:r>
                <a:rPr lang="en-US" sz="2400" b="1" kern="1200" dirty="0" smtClean="0">
                  <a:solidFill>
                    <a:srgbClr val="9E9273">
                      <a:lumMod val="40000"/>
                      <a:lumOff val="60000"/>
                    </a:srgbClr>
                  </a:solidFill>
                  <a:effectLst>
                    <a:outerShdw blurRad="38100" dist="38100" dir="2700000" algn="tl">
                      <a:srgbClr val="000000"/>
                    </a:outerShdw>
                  </a:effectLst>
                  <a:latin typeface="Calibri"/>
                  <a:ea typeface="+mn-ea"/>
                  <a:cs typeface="Arial" pitchFamily="34" charset="0"/>
                </a:rPr>
                <a:t>Semitropic </a:t>
              </a:r>
              <a: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t/>
              </a:r>
              <a:b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br>
              <a: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t>Arvin-Edison</a:t>
              </a:r>
            </a:p>
            <a:p>
              <a:pPr algn="l" defTabSz="825500" rtl="0" fontAlgn="base">
                <a:spcBef>
                  <a:spcPct val="0"/>
                </a:spcBef>
                <a:spcAft>
                  <a:spcPct val="0"/>
                </a:spcAft>
              </a:pPr>
              <a:r>
                <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rPr>
                <a:t>Kern </a:t>
              </a:r>
              <a:r>
                <a:rPr lang="en-US" sz="2400" b="1" kern="1200" dirty="0" smtClean="0">
                  <a:solidFill>
                    <a:srgbClr val="9E9273">
                      <a:lumMod val="40000"/>
                      <a:lumOff val="60000"/>
                    </a:srgbClr>
                  </a:solidFill>
                  <a:effectLst>
                    <a:outerShdw blurRad="38100" dist="38100" dir="2700000" algn="tl">
                      <a:srgbClr val="000000"/>
                    </a:outerShdw>
                  </a:effectLst>
                  <a:latin typeface="Calibri"/>
                  <a:ea typeface="+mn-ea"/>
                  <a:cs typeface="Arial" pitchFamily="34" charset="0"/>
                </a:rPr>
                <a:t>Delta</a:t>
              </a:r>
              <a:endPar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endParaRPr>
            </a:p>
            <a:p>
              <a:pPr algn="l" defTabSz="825500" rtl="0" fontAlgn="base">
                <a:spcBef>
                  <a:spcPct val="0"/>
                </a:spcBef>
                <a:spcAft>
                  <a:spcPct val="0"/>
                </a:spcAft>
              </a:pPr>
              <a:r>
                <a:rPr lang="en-US" sz="2400" b="1" kern="1200" dirty="0" smtClean="0">
                  <a:solidFill>
                    <a:srgbClr val="9E9273">
                      <a:lumMod val="40000"/>
                      <a:lumOff val="60000"/>
                    </a:srgbClr>
                  </a:solidFill>
                  <a:effectLst>
                    <a:outerShdw blurRad="38100" dist="38100" dir="2700000" algn="tl">
                      <a:srgbClr val="000000"/>
                    </a:outerShdw>
                  </a:effectLst>
                  <a:latin typeface="Calibri"/>
                  <a:ea typeface="+mn-ea"/>
                  <a:cs typeface="Arial" pitchFamily="34" charset="0"/>
                </a:rPr>
                <a:t>Mojave</a:t>
              </a:r>
              <a:endParaRPr lang="en-US" sz="2400" b="1" kern="1200" dirty="0">
                <a:solidFill>
                  <a:srgbClr val="9E9273">
                    <a:lumMod val="40000"/>
                    <a:lumOff val="60000"/>
                  </a:srgbClr>
                </a:solidFill>
                <a:effectLst>
                  <a:outerShdw blurRad="38100" dist="38100" dir="2700000" algn="tl">
                    <a:srgbClr val="000000"/>
                  </a:outerShdw>
                </a:effectLst>
                <a:latin typeface="Calibri"/>
                <a:ea typeface="+mn-ea"/>
                <a:cs typeface="Arial" pitchFamily="34" charset="0"/>
              </a:endParaRPr>
            </a:p>
          </p:txBody>
        </p:sp>
        <p:grpSp>
          <p:nvGrpSpPr>
            <p:cNvPr id="1456" name="Group 1455"/>
            <p:cNvGrpSpPr/>
            <p:nvPr/>
          </p:nvGrpSpPr>
          <p:grpSpPr>
            <a:xfrm>
              <a:off x="1938117" y="2809632"/>
              <a:ext cx="3351405" cy="2276009"/>
              <a:chOff x="1938117" y="2809632"/>
              <a:chExt cx="3351405" cy="2276009"/>
            </a:xfrm>
          </p:grpSpPr>
          <p:sp>
            <p:nvSpPr>
              <p:cNvPr id="425382" name="Oval 2470"/>
              <p:cNvSpPr>
                <a:spLocks noChangeArrowheads="1"/>
              </p:cNvSpPr>
              <p:nvPr/>
            </p:nvSpPr>
            <p:spPr bwMode="auto">
              <a:xfrm rot="2460000">
                <a:off x="3190875" y="4152191"/>
                <a:ext cx="701675" cy="271463"/>
              </a:xfrm>
              <a:prstGeom prst="ellipse">
                <a:avLst/>
              </a:prstGeom>
              <a:solidFill>
                <a:schemeClr val="accent1">
                  <a:alpha val="62000"/>
                </a:schemeClr>
              </a:solidFill>
              <a:ln w="6350">
                <a:solidFill>
                  <a:schemeClr val="tx1"/>
                </a:solidFill>
                <a:round/>
                <a:headEnd/>
                <a:tailEnd/>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83" name="Freeform 2471"/>
              <p:cNvSpPr>
                <a:spLocks/>
              </p:cNvSpPr>
              <p:nvPr/>
            </p:nvSpPr>
            <p:spPr bwMode="auto">
              <a:xfrm>
                <a:off x="3883025" y="4342691"/>
                <a:ext cx="538163" cy="658813"/>
              </a:xfrm>
              <a:custGeom>
                <a:avLst/>
                <a:gdLst/>
                <a:ahLst/>
                <a:cxnLst>
                  <a:cxn ang="0">
                    <a:pos x="128" y="27"/>
                  </a:cxn>
                  <a:cxn ang="0">
                    <a:pos x="240" y="79"/>
                  </a:cxn>
                  <a:cxn ang="0">
                    <a:pos x="304" y="175"/>
                  </a:cxn>
                  <a:cxn ang="0">
                    <a:pos x="328" y="223"/>
                  </a:cxn>
                  <a:cxn ang="0">
                    <a:pos x="336" y="271"/>
                  </a:cxn>
                  <a:cxn ang="0">
                    <a:pos x="312" y="335"/>
                  </a:cxn>
                  <a:cxn ang="0">
                    <a:pos x="192" y="367"/>
                  </a:cxn>
                  <a:cxn ang="0">
                    <a:pos x="80" y="415"/>
                  </a:cxn>
                  <a:cxn ang="0">
                    <a:pos x="16" y="367"/>
                  </a:cxn>
                  <a:cxn ang="0">
                    <a:pos x="176" y="231"/>
                  </a:cxn>
                  <a:cxn ang="0">
                    <a:pos x="104" y="87"/>
                  </a:cxn>
                  <a:cxn ang="0">
                    <a:pos x="128" y="27"/>
                  </a:cxn>
                </a:cxnLst>
                <a:rect l="0" t="0" r="r" b="b"/>
                <a:pathLst>
                  <a:path w="339" h="415">
                    <a:moveTo>
                      <a:pt x="128" y="27"/>
                    </a:moveTo>
                    <a:cubicBezTo>
                      <a:pt x="197" y="0"/>
                      <a:pt x="240" y="79"/>
                      <a:pt x="240" y="79"/>
                    </a:cubicBezTo>
                    <a:cubicBezTo>
                      <a:pt x="269" y="99"/>
                      <a:pt x="289" y="151"/>
                      <a:pt x="304" y="175"/>
                    </a:cubicBezTo>
                    <a:cubicBezTo>
                      <a:pt x="319" y="199"/>
                      <a:pt x="323" y="207"/>
                      <a:pt x="328" y="223"/>
                    </a:cubicBezTo>
                    <a:cubicBezTo>
                      <a:pt x="333" y="239"/>
                      <a:pt x="339" y="252"/>
                      <a:pt x="336" y="271"/>
                    </a:cubicBezTo>
                    <a:cubicBezTo>
                      <a:pt x="333" y="290"/>
                      <a:pt x="336" y="319"/>
                      <a:pt x="312" y="335"/>
                    </a:cubicBezTo>
                    <a:cubicBezTo>
                      <a:pt x="288" y="351"/>
                      <a:pt x="231" y="354"/>
                      <a:pt x="192" y="367"/>
                    </a:cubicBezTo>
                    <a:cubicBezTo>
                      <a:pt x="153" y="380"/>
                      <a:pt x="109" y="415"/>
                      <a:pt x="80" y="415"/>
                    </a:cubicBezTo>
                    <a:cubicBezTo>
                      <a:pt x="51" y="415"/>
                      <a:pt x="0" y="398"/>
                      <a:pt x="16" y="367"/>
                    </a:cubicBezTo>
                    <a:cubicBezTo>
                      <a:pt x="32" y="336"/>
                      <a:pt x="161" y="278"/>
                      <a:pt x="176" y="231"/>
                    </a:cubicBezTo>
                    <a:cubicBezTo>
                      <a:pt x="191" y="184"/>
                      <a:pt x="113" y="114"/>
                      <a:pt x="104" y="87"/>
                    </a:cubicBezTo>
                    <a:cubicBezTo>
                      <a:pt x="95" y="60"/>
                      <a:pt x="128" y="27"/>
                      <a:pt x="128" y="27"/>
                    </a:cubicBezTo>
                    <a:close/>
                  </a:path>
                </a:pathLst>
              </a:custGeom>
              <a:solidFill>
                <a:schemeClr val="accent1">
                  <a:alpha val="62000"/>
                </a:schemeClr>
              </a:solidFill>
              <a:ln w="6350" cap="rnd" cmpd="sng">
                <a:solidFill>
                  <a:schemeClr val="tx1"/>
                </a:solidFill>
                <a:prstDash val="solid"/>
                <a:round/>
                <a:headEnd/>
                <a:tailEnd/>
              </a:ln>
              <a:effectLst/>
            </p:spPr>
            <p:txBody>
              <a:bodyP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86" name="Line 2474"/>
              <p:cNvSpPr>
                <a:spLocks noChangeShapeType="1"/>
              </p:cNvSpPr>
              <p:nvPr/>
            </p:nvSpPr>
            <p:spPr bwMode="auto">
              <a:xfrm rot="1839445">
                <a:off x="5254690" y="3633096"/>
                <a:ext cx="34832" cy="1285345"/>
              </a:xfrm>
              <a:prstGeom prst="line">
                <a:avLst/>
              </a:prstGeom>
              <a:noFill/>
              <a:ln w="50800">
                <a:solidFill>
                  <a:srgbClr val="FFFFFF"/>
                </a:solidFill>
                <a:round/>
                <a:headEnd type="none" w="sm" len="sm"/>
                <a:tailEnd type="stealth" w="med" len="med"/>
              </a:ln>
              <a:effectLst>
                <a:outerShdw blurRad="63500" sx="102000" sy="102000" algn="ctr" rotWithShape="0">
                  <a:prstClr val="black">
                    <a:alpha val="40000"/>
                  </a:prstClr>
                </a:outerShdw>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96" name="Oval 2484"/>
              <p:cNvSpPr>
                <a:spLocks noChangeArrowheads="1"/>
              </p:cNvSpPr>
              <p:nvPr/>
            </p:nvSpPr>
            <p:spPr bwMode="auto">
              <a:xfrm rot="8380636">
                <a:off x="3671888" y="4528429"/>
                <a:ext cx="419100" cy="228600"/>
              </a:xfrm>
              <a:prstGeom prst="ellipse">
                <a:avLst/>
              </a:prstGeom>
              <a:solidFill>
                <a:schemeClr val="accent1">
                  <a:alpha val="62000"/>
                </a:schemeClr>
              </a:solidFill>
              <a:ln w="6350">
                <a:solidFill>
                  <a:schemeClr val="tx1"/>
                </a:solidFill>
                <a:round/>
                <a:headEnd/>
                <a:tailEnd/>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425397" name="Oval 2485"/>
              <p:cNvSpPr>
                <a:spLocks noChangeArrowheads="1"/>
              </p:cNvSpPr>
              <p:nvPr/>
            </p:nvSpPr>
            <p:spPr bwMode="auto">
              <a:xfrm rot="-9817046">
                <a:off x="4724400" y="4857041"/>
                <a:ext cx="419100" cy="228600"/>
              </a:xfrm>
              <a:prstGeom prst="ellipse">
                <a:avLst/>
              </a:prstGeom>
              <a:solidFill>
                <a:schemeClr val="accent1">
                  <a:alpha val="62000"/>
                </a:schemeClr>
              </a:solidFill>
              <a:ln w="6350">
                <a:solidFill>
                  <a:schemeClr val="tx1"/>
                </a:solidFill>
                <a:round/>
                <a:headEnd/>
                <a:tailEnd/>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1465" name="Line 2474"/>
              <p:cNvSpPr>
                <a:spLocks noChangeShapeType="1"/>
              </p:cNvSpPr>
              <p:nvPr/>
            </p:nvSpPr>
            <p:spPr bwMode="auto">
              <a:xfrm rot="1839445" flipH="1">
                <a:off x="4174427" y="3272127"/>
                <a:ext cx="1045969" cy="1417227"/>
              </a:xfrm>
              <a:prstGeom prst="line">
                <a:avLst/>
              </a:prstGeom>
              <a:noFill/>
              <a:ln w="50800">
                <a:solidFill>
                  <a:srgbClr val="FFFFFF"/>
                </a:solidFill>
                <a:round/>
                <a:headEnd type="none" w="sm" len="sm"/>
                <a:tailEnd type="stealth" w="med" len="med"/>
              </a:ln>
              <a:effectLst>
                <a:outerShdw blurRad="63500" sx="102000" sy="102000" algn="ctr" rotWithShape="0">
                  <a:prstClr val="black">
                    <a:alpha val="40000"/>
                  </a:prstClr>
                </a:outerShdw>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1470" name="Oval 2485"/>
              <p:cNvSpPr>
                <a:spLocks noChangeArrowheads="1"/>
              </p:cNvSpPr>
              <p:nvPr/>
            </p:nvSpPr>
            <p:spPr bwMode="auto">
              <a:xfrm rot="-9817046">
                <a:off x="1938117" y="3518559"/>
                <a:ext cx="274320" cy="274320"/>
              </a:xfrm>
              <a:prstGeom prst="ellipse">
                <a:avLst/>
              </a:prstGeom>
              <a:solidFill>
                <a:schemeClr val="accent1">
                  <a:alpha val="62000"/>
                </a:schemeClr>
              </a:solidFill>
              <a:ln w="6350">
                <a:solidFill>
                  <a:schemeClr val="tx1"/>
                </a:solidFill>
                <a:round/>
                <a:headEnd/>
                <a:tailEnd/>
              </a:ln>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sp>
            <p:nvSpPr>
              <p:cNvPr id="1471" name="Line 2474"/>
              <p:cNvSpPr>
                <a:spLocks noChangeShapeType="1"/>
              </p:cNvSpPr>
              <p:nvPr/>
            </p:nvSpPr>
            <p:spPr bwMode="auto">
              <a:xfrm rot="1839445" flipH="1">
                <a:off x="2518434" y="2809632"/>
                <a:ext cx="2583130" cy="1619736"/>
              </a:xfrm>
              <a:prstGeom prst="line">
                <a:avLst/>
              </a:prstGeom>
              <a:noFill/>
              <a:ln w="50800">
                <a:solidFill>
                  <a:srgbClr val="FFFFFF"/>
                </a:solidFill>
                <a:round/>
                <a:headEnd type="none" w="sm" len="sm"/>
                <a:tailEnd type="stealth" w="med" len="med"/>
              </a:ln>
              <a:effectLst>
                <a:outerShdw blurRad="63500" sx="102000" sy="102000" algn="ctr" rotWithShape="0">
                  <a:prstClr val="black">
                    <a:alpha val="40000"/>
                  </a:prstClr>
                </a:outerShdw>
              </a:effectLst>
            </p:spPr>
            <p:txBody>
              <a:bodyPr wrap="none" anchor="ctr"/>
              <a:lstStyle/>
              <a:p>
                <a:pPr algn="l" rtl="0" fontAlgn="base">
                  <a:spcBef>
                    <a:spcPct val="0"/>
                  </a:spcBef>
                  <a:spcAft>
                    <a:spcPct val="0"/>
                  </a:spcAft>
                </a:pPr>
                <a:endParaRPr lang="en-US" sz="2800" b="1" kern="1200" dirty="0">
                  <a:solidFill>
                    <a:srgbClr val="00FFFF"/>
                  </a:solidFill>
                  <a:latin typeface="Arial" pitchFamily="34" charset="0"/>
                  <a:ea typeface="+mn-ea"/>
                  <a:cs typeface="Arial" pitchFamily="34" charset="0"/>
                </a:endParaRPr>
              </a:p>
            </p:txBody>
          </p:sp>
        </p:grpSp>
      </p:gr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Sample presentation slides(10)">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88A099B3AFB54D885BA7C54CA43035" ma:contentTypeVersion="3" ma:contentTypeDescription="Create a new document." ma:contentTypeScope="" ma:versionID="666d37cd8eae84888fbd416ba2e73418">
  <xsd:schema xmlns:xsd="http://www.w3.org/2001/XMLSchema" xmlns:xs="http://www.w3.org/2001/XMLSchema" xmlns:p="http://schemas.microsoft.com/office/2006/metadata/properties" xmlns:ns2="2d8c4b88-99e6-4e86-8d7d-c742e2d9b8d2" targetNamespace="http://schemas.microsoft.com/office/2006/metadata/properties" ma:root="true" ma:fieldsID="49d5abeb8e36dfe226415733ac78a5cd" ns2:_="">
    <xsd:import namespace="2d8c4b88-99e6-4e86-8d7d-c742e2d9b8d2"/>
    <xsd:element name="properties">
      <xsd:complexType>
        <xsd:sequence>
          <xsd:element name="documentManagement">
            <xsd:complexType>
              <xsd:all>
                <xsd:element ref="ns2:MediaServiceMetadata" minOccurs="0"/>
                <xsd:element ref="ns2:MediaServiceFastMetadata"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8c4b88-99e6-4e86-8d7d-c742e2d9b8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8267F290BC051445848E9BF208F89FEB" ma:contentTypeVersion="3" ma:contentTypeDescription="Create a new document." ma:contentTypeScope="" ma:versionID="ede16b7a4424ec4ebc1afb477e16a5df">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1865EBC-27F5-48BF-97F9-2DB559C57E60}"/>
</file>

<file path=customXml/itemProps2.xml><?xml version="1.0" encoding="utf-8"?>
<ds:datastoreItem xmlns:ds="http://schemas.openxmlformats.org/officeDocument/2006/customXml" ds:itemID="{D98109BC-9DAC-44B1-8798-5CF89F646CC3}">
  <ds:schemaRefs>
    <ds:schemaRef ds:uri="http://schemas.microsoft.com/sharepoint/v3/contenttype/forms"/>
  </ds:schemaRefs>
</ds:datastoreItem>
</file>

<file path=customXml/itemProps3.xml><?xml version="1.0" encoding="utf-8"?>
<ds:datastoreItem xmlns:ds="http://schemas.openxmlformats.org/officeDocument/2006/customXml" ds:itemID="{17105E69-C546-4F1A-96B2-A46EC66B7801}">
  <ds:schemaRefs>
    <ds:schemaRef ds:uri="http://schemas.microsoft.com/office/2006/metadata/properties"/>
    <ds:schemaRef ds:uri="http://schemas.microsoft.com/sharepoint/v3"/>
  </ds:schemaRefs>
</ds:datastoreItem>
</file>

<file path=customXml/itemProps4.xml><?xml version="1.0" encoding="utf-8"?>
<ds:datastoreItem xmlns:ds="http://schemas.openxmlformats.org/officeDocument/2006/customXml" ds:itemID="{5CC6C0EB-2ED9-4408-BD59-A3684D2CE9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Sample presentation slides(10)</Template>
  <TotalTime>1776</TotalTime>
  <Words>1094</Words>
  <Application>Microsoft Office PowerPoint</Application>
  <PresentationFormat>On-screen Show (4:3)</PresentationFormat>
  <Paragraphs>127</Paragraphs>
  <Slides>16</Slides>
  <Notes>11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Sample presentation slides(10)</vt:lpstr>
      <vt:lpstr>White with Courier font for code slides</vt:lpstr>
      <vt:lpstr>Metropolitan’s Storage Management Approach</vt:lpstr>
      <vt:lpstr>Metropolitan Storage Serves a Number of  Purposes</vt:lpstr>
      <vt:lpstr>Storage Capacity has Increased Dramatically since the 1996 IRP</vt:lpstr>
      <vt:lpstr>Metropolitan’s Storage Capacity</vt:lpstr>
      <vt:lpstr>Metropolitan Storage Is Used To Manage Variability In Imported Supplies</vt:lpstr>
      <vt:lpstr>Slide 6</vt:lpstr>
      <vt:lpstr>Historical Colorado River Aqueduct Deliveries</vt:lpstr>
      <vt:lpstr>Slide 8</vt:lpstr>
      <vt:lpstr>Slide 9</vt:lpstr>
      <vt:lpstr>Drought Management Actions</vt:lpstr>
      <vt:lpstr>Use of Storage Reduced the Impact of Supply Shortages  </vt:lpstr>
      <vt:lpstr>Summary of Metropolitan’s Storage Management Approach</vt:lpstr>
      <vt:lpstr>Slide 13</vt:lpstr>
      <vt:lpstr>Slide 14</vt:lpstr>
      <vt:lpstr>Slide 15</vt:lpstr>
      <vt:lpstr>Diamond Valley Lake Storage Levels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Jackson,Ellen R</dc:creator>
  <cp:lastModifiedBy>u05193</cp:lastModifiedBy>
  <cp:revision>60</cp:revision>
  <dcterms:created xsi:type="dcterms:W3CDTF">2009-04-22T21:04:16Z</dcterms:created>
  <dcterms:modified xsi:type="dcterms:W3CDTF">2011-10-26T21:28:26Z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TC102867561033</vt:lpwstr>
  </property>
  <property fmtid="{D5CDD505-2E9C-101B-9397-08002B2CF9AE}" pid="3" name="ContentTypeId">
    <vt:lpwstr>0x010100AF88A099B3AFB54D885BA7C54CA43035</vt:lpwstr>
  </property>
</Properties>
</file>